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72" r:id="rId5"/>
    <p:sldId id="286" r:id="rId6"/>
    <p:sldId id="274" r:id="rId7"/>
    <p:sldId id="287" r:id="rId8"/>
    <p:sldId id="263" r:id="rId9"/>
    <p:sldId id="288" r:id="rId10"/>
    <p:sldId id="276" r:id="rId11"/>
    <p:sldId id="289" r:id="rId12"/>
    <p:sldId id="279" r:id="rId13"/>
    <p:sldId id="290" r:id="rId14"/>
    <p:sldId id="267" r:id="rId15"/>
    <p:sldId id="291" r:id="rId16"/>
    <p:sldId id="282" r:id="rId17"/>
    <p:sldId id="284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44824"/>
            <a:ext cx="597666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слова звучат              одинаково?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9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ня\Downloads\батон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2905145" cy="2178859"/>
          </a:xfrm>
          <a:prstGeom prst="rect">
            <a:avLst/>
          </a:prstGeom>
          <a:noFill/>
        </p:spPr>
      </p:pic>
      <p:pic>
        <p:nvPicPr>
          <p:cNvPr id="3075" name="Picture 3" descr="C:\Users\Соня\Downloads\сок.png">
            <a:hlinkClick r:id="" action="ppaction://hlinkshowjump?jump=nextslide" highlightClick="1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642918"/>
            <a:ext cx="2928958" cy="2928958"/>
          </a:xfrm>
          <a:prstGeom prst="rect">
            <a:avLst/>
          </a:prstGeom>
          <a:noFill/>
        </p:spPr>
      </p:pic>
      <p:pic>
        <p:nvPicPr>
          <p:cNvPr id="8" name="Picture 4" descr="http://files.gifts.ru/reviewer/thumbnails/www/5815.40_1_tif_1000x1000.jpg">
            <a:hlinkClick r:id="" action="ppaction://noaction">
              <a:snd r:embed="rId6" name="breez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214818"/>
            <a:ext cx="1986754" cy="19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Соня\Downloads\рука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1214422"/>
            <a:ext cx="1670044" cy="20980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443686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оня\Downloads\с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642918"/>
            <a:ext cx="2928958" cy="2928958"/>
          </a:xfrm>
          <a:prstGeom prst="rect">
            <a:avLst/>
          </a:prstGeom>
          <a:noFill/>
        </p:spPr>
      </p:pic>
      <p:pic>
        <p:nvPicPr>
          <p:cNvPr id="8" name="Picture 4" descr="http://files.gifts.ru/reviewer/thumbnails/www/5815.40_1_tif_1000x1000.jpg">
            <a:hlinkClick r:id="" action="ppaction://noaction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214818"/>
            <a:ext cx="1986754" cy="19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3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ня\Downloads\батон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2905145" cy="2178859"/>
          </a:xfrm>
          <a:prstGeom prst="rect">
            <a:avLst/>
          </a:prstGeom>
          <a:noFill/>
        </p:spPr>
      </p:pic>
      <p:pic>
        <p:nvPicPr>
          <p:cNvPr id="3075" name="Picture 3" descr="C:\Users\Соня\Downloads\сок.pn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714356"/>
            <a:ext cx="2928958" cy="2928958"/>
          </a:xfrm>
          <a:prstGeom prst="rect">
            <a:avLst/>
          </a:prstGeom>
          <a:noFill/>
        </p:spPr>
      </p:pic>
      <p:pic>
        <p:nvPicPr>
          <p:cNvPr id="9" name="Picture 4" descr="C:\Users\Соня\Downloads\рука.jpg">
            <a:hlinkClick r:id="" action="ppaction://hlinkshowjump?jump=nextslide" highlightClick="1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428736"/>
            <a:ext cx="1670044" cy="2098045"/>
          </a:xfrm>
          <a:prstGeom prst="rect">
            <a:avLst/>
          </a:prstGeom>
          <a:noFill/>
        </p:spPr>
      </p:pic>
      <p:pic>
        <p:nvPicPr>
          <p:cNvPr id="5122" name="Picture 2" descr="C:\Users\Соня\Downloads\му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14818"/>
            <a:ext cx="2428872" cy="24288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443686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Соня\Downloads\р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1670044" cy="2098045"/>
          </a:xfrm>
          <a:prstGeom prst="rect">
            <a:avLst/>
          </a:prstGeom>
          <a:noFill/>
        </p:spPr>
      </p:pic>
      <p:pic>
        <p:nvPicPr>
          <p:cNvPr id="5122" name="Picture 2" descr="C:\Users\Соня\Downloads\му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2428872" cy="2428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43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uznica-msk.ru/images/stories/interesnoe/kalitka-kovanaya.jpg">
            <a:hlinkClick r:id="" action="ppaction://hlinkshowjump?jump=nextslide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1483098" cy="23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max-foto.info/sites/default/files/photos/_mg_2205.jpg?12865584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7" t="23003" r="12120"/>
          <a:stretch/>
        </p:blipFill>
        <p:spPr bwMode="auto">
          <a:xfrm>
            <a:off x="3357554" y="4786322"/>
            <a:ext cx="2541276" cy="16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оня\Downloads\весы.jpg">
            <a:hlinkClick r:id="" action="ppaction://noaction" highlightClick="1">
              <a:snd r:embed="rId5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571612"/>
            <a:ext cx="1672890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  <p:pic>
        <p:nvPicPr>
          <p:cNvPr id="6147" name="Picture 3" descr="C:\Users\Соня\Downloads\кот.jpg">
            <a:hlinkClick r:id="" action="ppaction://noaction" highlightClick="1">
              <a:snd r:embed="rId5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500174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226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uznica-msk.ru/images/stories/interesnoe/kalitka-kova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1483098" cy="23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max-foto.info/sites/default/files/photos/_mg_2205.jpg?12865584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7" t="23003" r="12120"/>
          <a:stretch/>
        </p:blipFill>
        <p:spPr bwMode="auto">
          <a:xfrm>
            <a:off x="3357554" y="4786322"/>
            <a:ext cx="2541276" cy="16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2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uznica-msk.ru/images/stories/interesnoe/kalitka-kovanaya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1483098" cy="23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оня\Downloads\весы.jpg">
            <a:hlinkClick r:id="" action="ppaction://hlinkshowjump?jump=nextslide" highlightClick="1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428736"/>
            <a:ext cx="1689320" cy="2092048"/>
          </a:xfrm>
          <a:prstGeom prst="rect">
            <a:avLst/>
          </a:prstGeom>
          <a:noFill/>
        </p:spPr>
      </p:pic>
      <p:pic>
        <p:nvPicPr>
          <p:cNvPr id="7170" name="Picture 2" descr="C:\Users\Соня\Downloads\час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429132"/>
            <a:ext cx="1785951" cy="1785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  <p:pic>
        <p:nvPicPr>
          <p:cNvPr id="8" name="Picture 3" descr="C:\Users\Соня\Downloads\кот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500174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226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ня\Downloads\ве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1689320" cy="2092048"/>
          </a:xfrm>
          <a:prstGeom prst="rect">
            <a:avLst/>
          </a:prstGeom>
          <a:noFill/>
        </p:spPr>
      </p:pic>
      <p:pic>
        <p:nvPicPr>
          <p:cNvPr id="7170" name="Picture 2" descr="C:\Users\Соня\Downloads\ча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429132"/>
            <a:ext cx="1785951" cy="178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2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uznica-msk.ru/images/stories/interesnoe/kalitka-kovanaya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1483098" cy="23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оня\Downloads\весы.jp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85860"/>
            <a:ext cx="1689320" cy="2092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  <p:pic>
        <p:nvPicPr>
          <p:cNvPr id="8" name="Picture 3" descr="C:\Users\Соня\Downloads\кот.jpg">
            <a:hlinkClick r:id="" action="ppaction://hlinkshowjump?jump=nextslide" highlightClick="1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500174"/>
            <a:ext cx="3429024" cy="2286016"/>
          </a:xfrm>
          <a:prstGeom prst="rect">
            <a:avLst/>
          </a:prstGeom>
          <a:noFill/>
        </p:spPr>
      </p:pic>
      <p:pic>
        <p:nvPicPr>
          <p:cNvPr id="8194" name="Picture 2" descr="C:\Users\Соня\Downloads\ро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357694"/>
            <a:ext cx="2943225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226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Соня\Downloads\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429024" cy="2286016"/>
          </a:xfrm>
          <a:prstGeom prst="rect">
            <a:avLst/>
          </a:prstGeom>
          <a:noFill/>
        </p:spPr>
      </p:pic>
      <p:pic>
        <p:nvPicPr>
          <p:cNvPr id="8194" name="Picture 2" descr="C:\Users\Соня\Downloads\р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57694"/>
            <a:ext cx="2943225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2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ava-tour.com/wp-content/uploads/2011/10/%D0%BC%D0%B0%D0%BA8.pn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1238371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uxehouse.ru/assets/images/555/da4niy_dom_.jpeg">
            <a:hlinkClick r:id="rId4" action="ppaction://hlinksldjump" highlightClick="1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2523160" cy="22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ycast.ru/uploads/2014/08/12/9494781.pn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357298"/>
            <a:ext cx="3406940" cy="19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оня\Downloads\со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143380"/>
            <a:ext cx="2505960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38673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luxehouse.ru/assets/images/555/da4niy_dom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2523160" cy="22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оня\Downloads\с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80"/>
            <a:ext cx="2505960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ava-tour.com/wp-content/uploads/2011/10/%D0%BC%D0%B0%D0%BA8.pn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1238371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uxehouse.ru/assets/images/555/da4niy_dom_.jpeg">
            <a:hlinkClick r:id="" action="ppaction://noaction" highlightClick="1">
              <a:snd r:embed="rId2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0"/>
            <a:ext cx="2523160" cy="22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ycast.ru/uploads/2014/08/12/9494781.png">
            <a:hlinkClick r:id="rId5" action="ppaction://hlinksldjump" highlightClick="1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406940" cy="19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-ludi.ru/published/publicdata/ALUDIMAGAZIN/attachments/SC/products_pictures/DEZ%2F5603-02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7" t="1065" r="16437"/>
          <a:stretch/>
        </p:blipFill>
        <p:spPr bwMode="auto">
          <a:xfrm>
            <a:off x="3286116" y="3929066"/>
            <a:ext cx="1791994" cy="25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38673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laycast.ru/uploads/2014/08/12/94947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406940" cy="19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-ludi.ru/published/publicdata/ALUDIMAGAZIN/attachments/SC/products_pictures/DEZ%2F5603-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7" t="1065" r="16437"/>
          <a:stretch/>
        </p:blipFill>
        <p:spPr bwMode="auto">
          <a:xfrm>
            <a:off x="3286116" y="3929066"/>
            <a:ext cx="1791994" cy="25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ava-tour.com/wp-content/uploads/2011/10/%D0%BC%D0%B0%D0%BA8.png">
            <a:hlinkClick r:id="" action="ppaction://hlinkshowjump?jump=nextslide" highlightClick="1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1238371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uxehouse.ru/assets/images/555/da4niy_dom_.jpe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500174"/>
            <a:ext cx="2523160" cy="22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ycast.ru/uploads/2014/08/12/9494781.png">
            <a:hlinkClick r:id="" action="ppaction://noaction" highlightClick="1">
              <a:snd r:embed="rId4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3406940" cy="19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оня\Downloads\ра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214818"/>
            <a:ext cx="3428959" cy="22859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38673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bava-tour.com/wp-content/uploads/2011/10/%D0%BC%D0%B0%D0%B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1238371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оня\Downloads\р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14818"/>
            <a:ext cx="3428959" cy="2285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za19.ru/wp-content/uploads/2012/04/%D0%BB%D0%B8%D0%BC%D0%BE%D0%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3" t="11718" r="17867" b="13343"/>
          <a:stretch/>
        </p:blipFill>
        <p:spPr bwMode="auto">
          <a:xfrm>
            <a:off x="3500430" y="4357694"/>
            <a:ext cx="2109952" cy="16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оня\Downloads\батон.jpg">
            <a:hlinkClick r:id="" action="ppaction://hlinkshowjump?jump=nextslide" highlightClick="1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50"/>
            <a:ext cx="2905145" cy="2178859"/>
          </a:xfrm>
          <a:prstGeom prst="rect">
            <a:avLst/>
          </a:prstGeom>
          <a:noFill/>
        </p:spPr>
      </p:pic>
      <p:pic>
        <p:nvPicPr>
          <p:cNvPr id="3075" name="Picture 3" descr="C:\Users\Соня\Downloads\сок.png">
            <a:hlinkClick r:id="" action="ppaction://noaction" highlightClick="1">
              <a:snd r:embed="rId5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928670"/>
            <a:ext cx="2928958" cy="2928958"/>
          </a:xfrm>
          <a:prstGeom prst="rect">
            <a:avLst/>
          </a:prstGeom>
          <a:noFill/>
        </p:spPr>
      </p:pic>
      <p:pic>
        <p:nvPicPr>
          <p:cNvPr id="3076" name="Picture 4" descr="C:\Users\Соня\Downloads\рука.jpg">
            <a:hlinkClick r:id="" action="ppaction://noaction" highlightClick="1">
              <a:snd r:embed="rId5" name="click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500174"/>
            <a:ext cx="1670044" cy="20980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142852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Выберите предмет, название которого рифмуется с названием предмета снизу.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443686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za19.ru/wp-content/uploads/2012/04/%D0%BB%D0%B8%D0%BC%D0%BE%D0%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3" t="11718" r="17867" b="13343"/>
          <a:stretch/>
        </p:blipFill>
        <p:spPr bwMode="auto">
          <a:xfrm>
            <a:off x="3500430" y="4357694"/>
            <a:ext cx="2109952" cy="16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оня\Downloads\бат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905145" cy="2178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43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104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Соня</cp:lastModifiedBy>
  <cp:revision>19</cp:revision>
  <dcterms:created xsi:type="dcterms:W3CDTF">2016-01-19T12:35:03Z</dcterms:created>
  <dcterms:modified xsi:type="dcterms:W3CDTF">2016-01-31T19:09:18Z</dcterms:modified>
</cp:coreProperties>
</file>