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709" y="1556792"/>
            <a:ext cx="5802551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Учимся выполнять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звуковой анализ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</a:t>
            </a:r>
          </a:p>
          <a:p>
            <a:pPr algn="ctr"/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72" b="90558" l="24333" r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3731789" y="3910889"/>
            <a:ext cx="2001134" cy="198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572000" y="2852936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0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745666" y="2060848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355976" y="1141313"/>
            <a:ext cx="26191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4939" y="4725144"/>
            <a:ext cx="863005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25144"/>
            <a:ext cx="804335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72279" y="4725144"/>
            <a:ext cx="793273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80765" y="4725144"/>
            <a:ext cx="858854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7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7002603" y="188640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5946013" y="933364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56177" y="3050023"/>
            <a:ext cx="639084" cy="6727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72767" y="3068960"/>
            <a:ext cx="688334" cy="676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61101" y="3068960"/>
            <a:ext cx="673260" cy="6762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14093" y="3076446"/>
            <a:ext cx="663924" cy="646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9529" y="322183"/>
            <a:ext cx="4885505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Назови звуки по порядку.</a:t>
            </a:r>
          </a:p>
          <a:p>
            <a:r>
              <a:rPr lang="ru-RU" sz="2800" dirty="0" smtClean="0"/>
              <a:t>Назови гласные звуки.</a:t>
            </a:r>
          </a:p>
          <a:p>
            <a:r>
              <a:rPr lang="ru-RU" sz="2800" dirty="0" smtClean="0"/>
              <a:t>Назови согласные звуки. </a:t>
            </a:r>
          </a:p>
          <a:p>
            <a:r>
              <a:rPr lang="ru-RU" sz="2800" dirty="0" smtClean="0"/>
              <a:t>Назови твердый (мягкий) звук.</a:t>
            </a:r>
          </a:p>
          <a:p>
            <a:r>
              <a:rPr lang="ru-RU" sz="2800" dirty="0" smtClean="0"/>
              <a:t>Назови звонкий (глухой) звук.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25" y="3386398"/>
            <a:ext cx="5112568" cy="31085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Дай характеристику первому звуку. </a:t>
            </a:r>
          </a:p>
          <a:p>
            <a:r>
              <a:rPr lang="ru-RU" sz="2800" dirty="0" smtClean="0"/>
              <a:t>(Звук «М» – согласный, так как есть  преграда – губки. Звонкий – горлышко звенит.</a:t>
            </a:r>
          </a:p>
          <a:p>
            <a:r>
              <a:rPr lang="ru-RU" sz="2800" dirty="0" smtClean="0"/>
              <a:t>Твердый. Обозначается синим цветом).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018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72" b="90558" l="24333" r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6177176" y="1046639"/>
            <a:ext cx="2001134" cy="198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632" y="548680"/>
            <a:ext cx="5459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Звуковой анализ слова: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3950" y="1754525"/>
            <a:ext cx="314214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Назовите картинку.</a:t>
            </a:r>
          </a:p>
        </p:txBody>
      </p:sp>
      <p:pic>
        <p:nvPicPr>
          <p:cNvPr id="5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7017387" y="-11314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479592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Мухи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3950" y="3066812"/>
            <a:ext cx="682013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Произнесите слова выделяя гласные звуки.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19" y="3929007"/>
            <a:ext cx="194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мУУУхИИИ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5909" y="4643844"/>
            <a:ext cx="641030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Назовите слова, выделяя каждый звук.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3950" y="5527563"/>
            <a:ext cx="250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 … У … </a:t>
            </a:r>
            <a:r>
              <a:rPr lang="ru-RU" sz="2800" dirty="0" err="1" smtClean="0"/>
              <a:t>Хь</a:t>
            </a:r>
            <a:r>
              <a:rPr lang="ru-RU" sz="2800" dirty="0" smtClean="0"/>
              <a:t> … 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457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205004" y="6021288"/>
            <a:ext cx="2609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078" y="441305"/>
            <a:ext cx="541789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Какой первый звук в слове мухи?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044" y="1831877"/>
            <a:ext cx="392908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Расскажи про звук «М». </a:t>
            </a:r>
          </a:p>
        </p:txBody>
      </p:sp>
      <p:pic>
        <p:nvPicPr>
          <p:cNvPr id="5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641294" y="3811736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514681" y="3849050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5269" y="1126484"/>
            <a:ext cx="4546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МММухи</a:t>
            </a:r>
            <a:r>
              <a:rPr lang="ru-RU" sz="2800" dirty="0" smtClean="0"/>
              <a:t>. Первый звук «М».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0110" y="2464055"/>
            <a:ext cx="85023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Звук </a:t>
            </a:r>
            <a:r>
              <a:rPr lang="ru-RU" sz="2800" dirty="0" smtClean="0"/>
              <a:t>«М» </a:t>
            </a:r>
            <a:r>
              <a:rPr lang="ru-RU" sz="2800" dirty="0"/>
              <a:t>согласный, так как </a:t>
            </a:r>
            <a:r>
              <a:rPr lang="ru-RU" sz="2800" dirty="0" smtClean="0"/>
              <a:t>есть преграда </a:t>
            </a:r>
            <a:r>
              <a:rPr lang="ru-RU" sz="2800" dirty="0"/>
              <a:t>– губки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Звук «М» – звонкий, в горлышке звенит колокольчик.</a:t>
            </a:r>
            <a:endParaRPr lang="ru-RU" sz="2800" dirty="0"/>
          </a:p>
          <a:p>
            <a:r>
              <a:rPr lang="ru-RU" sz="2800" dirty="0"/>
              <a:t>Звук «М» – твердый, обозначаем </a:t>
            </a:r>
            <a:r>
              <a:rPr lang="ru-RU" sz="2800" dirty="0" smtClean="0"/>
              <a:t>синим </a:t>
            </a:r>
            <a:r>
              <a:rPr lang="ru-RU" sz="2800" dirty="0"/>
              <a:t>цветом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448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204939" y="4725144"/>
            <a:ext cx="333468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4939" y="4725144"/>
            <a:ext cx="863005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745666" y="2060848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355976" y="1141313"/>
            <a:ext cx="26191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23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062149" y="6021288"/>
            <a:ext cx="2609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139952" y="3647120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405260" y="3920814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905" y="311721"/>
            <a:ext cx="653845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Какой звук мы слышим после звука «М»?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4110" y="1271201"/>
            <a:ext cx="2481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мУУУха</a:t>
            </a:r>
            <a:r>
              <a:rPr lang="ru-RU" sz="2800" dirty="0" smtClean="0"/>
              <a:t>. Звук 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905" y="1884535"/>
            <a:ext cx="7822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Звук «У» - гласный. Мы можем его петь, этот звук </a:t>
            </a:r>
          </a:p>
          <a:p>
            <a:r>
              <a:rPr lang="ru-RU" sz="2800" dirty="0" smtClean="0"/>
              <a:t>не встречает преграды.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74110" y="2965472"/>
            <a:ext cx="697639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Каким цветом обозначим гласный звук «У»?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0160" y="3501008"/>
            <a:ext cx="2848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Красным цветом.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6481" y="6021288"/>
            <a:ext cx="663016" cy="6331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4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204939" y="4725144"/>
            <a:ext cx="333468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745666" y="2060848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355976" y="1141313"/>
            <a:ext cx="26191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04939" y="4725144"/>
            <a:ext cx="863005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725144"/>
            <a:ext cx="804335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09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237204" y="6021288"/>
            <a:ext cx="2609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472733" y="3717032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607032" y="4009501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05043"/>
            <a:ext cx="641983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Какой звук мы слышим после звука «У»?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97131"/>
            <a:ext cx="3075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муХХХи</a:t>
            </a:r>
            <a:r>
              <a:rPr lang="ru-RU" sz="2800" dirty="0" smtClean="0"/>
              <a:t>. Звук «</a:t>
            </a:r>
            <a:r>
              <a:rPr lang="ru-RU" sz="2800" dirty="0" err="1" smtClean="0"/>
              <a:t>Хь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624887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Звук «</a:t>
            </a:r>
            <a:r>
              <a:rPr lang="ru-RU" sz="2800" dirty="0" err="1" smtClean="0"/>
              <a:t>Хь</a:t>
            </a:r>
            <a:r>
              <a:rPr lang="ru-RU" sz="2800" dirty="0" smtClean="0"/>
              <a:t>» - </a:t>
            </a:r>
            <a:r>
              <a:rPr lang="ru-RU" sz="2800" dirty="0"/>
              <a:t>с</a:t>
            </a:r>
            <a:r>
              <a:rPr lang="ru-RU" sz="2800" dirty="0" smtClean="0"/>
              <a:t>огласный, у него есть преграда – язычок.</a:t>
            </a:r>
          </a:p>
          <a:p>
            <a:r>
              <a:rPr lang="ru-RU" sz="2800" dirty="0" smtClean="0"/>
              <a:t>Звук «</a:t>
            </a:r>
            <a:r>
              <a:rPr lang="ru-RU" sz="2800" dirty="0" err="1" smtClean="0"/>
              <a:t>Хь</a:t>
            </a:r>
            <a:r>
              <a:rPr lang="ru-RU" sz="2800" dirty="0" smtClean="0"/>
              <a:t>» – глухой, горлышко молчит.</a:t>
            </a:r>
          </a:p>
          <a:p>
            <a:r>
              <a:rPr lang="ru-RU" sz="2800" dirty="0" smtClean="0"/>
              <a:t>Звук «</a:t>
            </a:r>
            <a:r>
              <a:rPr lang="ru-RU" sz="2800" dirty="0" err="1" smtClean="0"/>
              <a:t>Хь</a:t>
            </a:r>
            <a:r>
              <a:rPr lang="ru-RU" sz="2800" dirty="0" smtClean="0"/>
              <a:t>» – мягкий. </a:t>
            </a:r>
          </a:p>
          <a:p>
            <a:r>
              <a:rPr lang="ru-RU" sz="2800" dirty="0" smtClean="0"/>
              <a:t>Обозначим его зеленым цветом.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7204" y="6021287"/>
            <a:ext cx="616591" cy="6613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3795" y="6051234"/>
            <a:ext cx="688334" cy="646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4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204939" y="4725144"/>
            <a:ext cx="333468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2745666" y="2060848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4355976" y="1141313"/>
            <a:ext cx="26191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04939" y="4725144"/>
            <a:ext cx="863005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725144"/>
            <a:ext cx="804335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72279" y="4725144"/>
            <a:ext cx="793273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8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Описание: http://otvet.imgsmail.ru/download/2496bc9b74cd9b6e455478af4f7c91c7_i-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28833" r="15334" b="56833"/>
          <a:stretch>
            <a:fillRect/>
          </a:stretch>
        </p:blipFill>
        <p:spPr bwMode="auto">
          <a:xfrm>
            <a:off x="3014080" y="5949280"/>
            <a:ext cx="2609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7017387" y="-11314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tihi.ru/pics/2012/06/15/57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42" b="90558" l="22000" r="7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20837" r="21026" b="8432"/>
          <a:stretch/>
        </p:blipFill>
        <p:spPr bwMode="auto">
          <a:xfrm>
            <a:off x="5652120" y="858914"/>
            <a:ext cx="2126613" cy="21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41156" y="5941793"/>
            <a:ext cx="749414" cy="6613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1911" y="5956766"/>
            <a:ext cx="688334" cy="646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19005" y="5954656"/>
            <a:ext cx="641001" cy="6355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6142" y="297595"/>
            <a:ext cx="610404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Какой звук слышим после звука «</a:t>
            </a:r>
            <a:r>
              <a:rPr lang="ru-RU" sz="2800" dirty="0" err="1" smtClean="0"/>
              <a:t>Хь</a:t>
            </a:r>
            <a:r>
              <a:rPr lang="ru-RU" sz="2800" dirty="0" smtClean="0"/>
              <a:t>»?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5031" y="1041086"/>
            <a:ext cx="304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мухИИИ</a:t>
            </a:r>
            <a:r>
              <a:rPr lang="ru-RU" sz="2800" dirty="0" smtClean="0"/>
              <a:t>. Звук «И».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81505" y="1749640"/>
            <a:ext cx="46518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Звук «И» гласный. У него нет </a:t>
            </a:r>
          </a:p>
          <a:p>
            <a:r>
              <a:rPr lang="ru-RU" sz="2800" dirty="0" smtClean="0"/>
              <a:t>преграды. Мы его поем.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505" y="2801939"/>
            <a:ext cx="734835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Каким цветом обозначается гласный звук «И»?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902" y="3483625"/>
            <a:ext cx="2848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Красным цветом.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0539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2016-02-04T14:34:13Z</dcterms:created>
  <dcterms:modified xsi:type="dcterms:W3CDTF">2016-02-04T14:40:02Z</dcterms:modified>
</cp:coreProperties>
</file>