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8" r:id="rId8"/>
    <p:sldId id="269" r:id="rId9"/>
    <p:sldId id="262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60" r:id="rId18"/>
    <p:sldId id="261" r:id="rId19"/>
    <p:sldId id="290" r:id="rId20"/>
    <p:sldId id="291" r:id="rId21"/>
    <p:sldId id="293" r:id="rId22"/>
    <p:sldId id="264" r:id="rId23"/>
    <p:sldId id="284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533" autoAdjust="0"/>
  </p:normalViewPr>
  <p:slideViewPr>
    <p:cSldViewPr snapToGrid="0">
      <p:cViewPr varScale="1">
        <p:scale>
          <a:sx n="69" d="100"/>
          <a:sy n="69" d="100"/>
        </p:scale>
        <p:origin x="-21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06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51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37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4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57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15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63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05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9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26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7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6D5D-2041-47AC-A518-F1F35774531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65D7-BD8D-4953-AB81-6B250DE7EA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image" Target="../media/image41.png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slide" Target="slide19.xml"/><Relationship Id="rId2" Type="http://schemas.openxmlformats.org/officeDocument/2006/relationships/image" Target="../media/image4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33.png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21.xml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39.png"/><Relationship Id="rId2" Type="http://schemas.openxmlformats.org/officeDocument/2006/relationships/image" Target="../media/image4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slide" Target="slide19.xml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Овощи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2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ru-RU" dirty="0" smtClean="0"/>
              <a:t>Что положим в суп?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011" y="1248372"/>
            <a:ext cx="2686674" cy="2398023"/>
          </a:xfrm>
          <a:prstGeom prst="rect">
            <a:avLst/>
          </a:prstGeom>
        </p:spPr>
      </p:pic>
      <p:pic>
        <p:nvPicPr>
          <p:cNvPr id="7" name="Picture 2" descr="https://i.ytimg.com/vi/IsSRT-AAkRA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828" y="333623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6557" t="22038" r="3898" b="27294"/>
          <a:stretch/>
        </p:blipFill>
        <p:spPr>
          <a:xfrm>
            <a:off x="2040835" y="1842052"/>
            <a:ext cx="2610678" cy="1364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8828" y="6303137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856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53 0.03472 L 0.18203 0.443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ru-RU" dirty="0" smtClean="0"/>
              <a:t>Что положим в суп?</a:t>
            </a:r>
            <a:endParaRPr lang="ru-RU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5221" t="12488" r="17152" b="14536"/>
          <a:stretch/>
        </p:blipFill>
        <p:spPr>
          <a:xfrm>
            <a:off x="7739270" y="1599355"/>
            <a:ext cx="1957655" cy="2015660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541" y="1551274"/>
            <a:ext cx="2046543" cy="2063741"/>
          </a:xfrm>
          <a:prstGeom prst="rect">
            <a:avLst/>
          </a:prstGeom>
        </p:spPr>
      </p:pic>
      <p:pic>
        <p:nvPicPr>
          <p:cNvPr id="7" name="Picture 2" descr="https://i.ytimg.com/vi/IsSRT-AAkRA/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880" y="3428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05476" y="6294783"/>
            <a:ext cx="421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нужному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490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5221" t="12488" r="17152" b="14536"/>
          <a:stretch/>
        </p:blipFill>
        <p:spPr>
          <a:xfrm>
            <a:off x="7739270" y="1575679"/>
            <a:ext cx="1957655" cy="2015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ru-RU" dirty="0" smtClean="0"/>
              <a:t>Что положим в суп?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541" y="1551274"/>
            <a:ext cx="2046543" cy="2063741"/>
          </a:xfrm>
          <a:prstGeom prst="rect">
            <a:avLst/>
          </a:prstGeom>
        </p:spPr>
      </p:pic>
      <p:pic>
        <p:nvPicPr>
          <p:cNvPr id="8" name="Picture 2" descr="https://i.ytimg.com/vi/IsSRT-AAkRA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156" y="3428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73156" y="6369398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59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3567 0.4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ru-RU" dirty="0" smtClean="0"/>
              <a:t>Что положим в суп?</a:t>
            </a:r>
            <a:endParaRPr lang="ru-RU" dirty="0"/>
          </a:p>
        </p:txBody>
      </p:sp>
      <p:pic>
        <p:nvPicPr>
          <p:cNvPr id="4" name="Рисунок 3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02" y="1546242"/>
            <a:ext cx="2035738" cy="2068773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11911" t="10325" r="11222" b="8065"/>
          <a:stretch/>
        </p:blipFill>
        <p:spPr>
          <a:xfrm>
            <a:off x="1868557" y="1762538"/>
            <a:ext cx="1815547" cy="1842053"/>
          </a:xfrm>
          <a:prstGeom prst="rect">
            <a:avLst/>
          </a:prstGeom>
        </p:spPr>
      </p:pic>
      <p:pic>
        <p:nvPicPr>
          <p:cNvPr id="6" name="Picture 2" descr="https://i.ytimg.com/vi/IsSRT-AAkRA/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828" y="333623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05476" y="6294783"/>
            <a:ext cx="421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нужному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01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1911" t="10325" r="11222" b="8065"/>
          <a:stretch/>
        </p:blipFill>
        <p:spPr>
          <a:xfrm>
            <a:off x="1868557" y="1762538"/>
            <a:ext cx="1815547" cy="1842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ru-RU" dirty="0" smtClean="0"/>
              <a:t>Что положим в суп?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02" y="1546242"/>
            <a:ext cx="2035738" cy="2068773"/>
          </a:xfrm>
          <a:prstGeom prst="rect">
            <a:avLst/>
          </a:prstGeom>
        </p:spPr>
      </p:pic>
      <p:pic>
        <p:nvPicPr>
          <p:cNvPr id="8" name="Picture 2" descr="https://i.ytimg.com/vi/IsSRT-AAkRA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828" y="333623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70573" y="6289885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665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2006 0.4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ru-RU" dirty="0" smtClean="0"/>
              <a:t>Что положим в суп?</a:t>
            </a:r>
            <a:endParaRPr lang="ru-RU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20228" b="17395"/>
          <a:stretch/>
        </p:blipFill>
        <p:spPr>
          <a:xfrm>
            <a:off x="7976919" y="2021331"/>
            <a:ext cx="2390476" cy="1378226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160" y="1763288"/>
            <a:ext cx="1858988" cy="1894313"/>
          </a:xfrm>
          <a:prstGeom prst="rect">
            <a:avLst/>
          </a:prstGeom>
        </p:spPr>
      </p:pic>
      <p:pic>
        <p:nvPicPr>
          <p:cNvPr id="7" name="Picture 2" descr="https://i.ytimg.com/vi/IsSRT-AAkRA/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80287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05476" y="6294783"/>
            <a:ext cx="421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нужному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334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20228" b="17395"/>
          <a:stretch/>
        </p:blipFill>
        <p:spPr>
          <a:xfrm>
            <a:off x="7976919" y="2021331"/>
            <a:ext cx="2390476" cy="13782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ru-RU" dirty="0" smtClean="0"/>
              <a:t>Что положим в суп?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160" y="1763288"/>
            <a:ext cx="1858988" cy="1894313"/>
          </a:xfrm>
          <a:prstGeom prst="rect">
            <a:avLst/>
          </a:prstGeom>
        </p:spPr>
      </p:pic>
      <p:pic>
        <p:nvPicPr>
          <p:cNvPr id="7" name="Picture 2" descr="https://i.ytimg.com/vi/IsSRT-AAkRA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9647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97765" y="6356147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610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4362 0.4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pPr algn="ctr"/>
            <a:r>
              <a:rPr lang="ru-RU" dirty="0" smtClean="0"/>
              <a:t>Расскажи, что ты положил в суп?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203" y="2011298"/>
            <a:ext cx="2390476" cy="2209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96" y="3958242"/>
            <a:ext cx="2380952" cy="22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560" y="4042954"/>
            <a:ext cx="2285714" cy="2180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30" y="1963679"/>
            <a:ext cx="2361905" cy="2257143"/>
          </a:xfrm>
          <a:prstGeom prst="rect">
            <a:avLst/>
          </a:prstGeom>
        </p:spPr>
      </p:pic>
      <p:pic>
        <p:nvPicPr>
          <p:cNvPr id="8" name="Picture 2" descr="https://i.ytimg.com/vi/IsSRT-AAkRA/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9854" y="3428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97765" y="6356147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331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2" y="36580"/>
            <a:ext cx="10515600" cy="729844"/>
          </a:xfrm>
        </p:spPr>
        <p:txBody>
          <a:bodyPr/>
          <a:lstStyle/>
          <a:p>
            <a:pPr algn="ctr"/>
            <a:r>
              <a:rPr lang="ru-RU" dirty="0" smtClean="0"/>
              <a:t>Найди тыкву</a:t>
            </a:r>
            <a:endParaRPr lang="ru-RU" dirty="0"/>
          </a:p>
        </p:txBody>
      </p:sp>
      <p:pic>
        <p:nvPicPr>
          <p:cNvPr id="4" name="Рисунок 3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484" y="3319626"/>
            <a:ext cx="2085714" cy="110476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/>
          <a:srcRect b="16662"/>
          <a:stretch>
            <a:fillRect/>
          </a:stretch>
        </p:blipFill>
        <p:spPr>
          <a:xfrm>
            <a:off x="3156935" y="2186397"/>
            <a:ext cx="2333333" cy="1817567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5"/>
          <a:srcRect l="16887" t="14667" r="18257" b="12279"/>
          <a:stretch>
            <a:fillRect/>
          </a:stretch>
        </p:blipFill>
        <p:spPr>
          <a:xfrm>
            <a:off x="2951018" y="1690255"/>
            <a:ext cx="1482437" cy="1593272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031" y="606266"/>
            <a:ext cx="2361905" cy="2257143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508" y="517752"/>
            <a:ext cx="2285714" cy="203809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8"/>
          <a:srcRect l="13663" t="21638" r="25290" b="16970"/>
          <a:stretch>
            <a:fillRect/>
          </a:stretch>
        </p:blipFill>
        <p:spPr>
          <a:xfrm>
            <a:off x="2784764" y="2701636"/>
            <a:ext cx="1302327" cy="1274619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6217" y="2057443"/>
            <a:ext cx="2543460" cy="1959151"/>
          </a:xfrm>
          <a:prstGeom prst="rect">
            <a:avLst/>
          </a:prstGeom>
        </p:spPr>
      </p:pic>
      <p:pic>
        <p:nvPicPr>
          <p:cNvPr id="16" name="Рисунок 15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1635" y="2715739"/>
            <a:ext cx="2264354" cy="191006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2454" y="1466178"/>
            <a:ext cx="2371429" cy="2295238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12"/>
          <a:srcRect l="6521"/>
          <a:stretch>
            <a:fillRect/>
          </a:stretch>
        </p:blipFill>
        <p:spPr>
          <a:xfrm>
            <a:off x="4419600" y="2594186"/>
            <a:ext cx="2279110" cy="1914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960" y="2186397"/>
            <a:ext cx="2095238" cy="1628571"/>
          </a:xfrm>
          <a:prstGeom prst="rect">
            <a:avLst/>
          </a:prstGeom>
        </p:spPr>
      </p:pic>
      <p:pic>
        <p:nvPicPr>
          <p:cNvPr id="14" name="Рисунок 13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/>
          <a:srcRect l="6703" b="7937"/>
          <a:stretch/>
        </p:blipFill>
        <p:spPr>
          <a:xfrm>
            <a:off x="6449919" y="860245"/>
            <a:ext cx="2105844" cy="2007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05476" y="6294783"/>
            <a:ext cx="421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нужному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848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lorator.net/images/For_kids/Crockery/1/Soup_pla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090"/>
          <a:stretch/>
        </p:blipFill>
        <p:spPr bwMode="auto">
          <a:xfrm>
            <a:off x="-68756" y="4214191"/>
            <a:ext cx="4759237" cy="27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2" y="36580"/>
            <a:ext cx="10515600" cy="729844"/>
          </a:xfrm>
        </p:spPr>
        <p:txBody>
          <a:bodyPr/>
          <a:lstStyle/>
          <a:p>
            <a:pPr algn="ctr"/>
            <a:r>
              <a:rPr lang="ru-RU" dirty="0" smtClean="0"/>
              <a:t>Найди редис</a:t>
            </a:r>
            <a:endParaRPr lang="ru-RU" dirty="0"/>
          </a:p>
        </p:txBody>
      </p:sp>
      <p:pic>
        <p:nvPicPr>
          <p:cNvPr id="4" name="Рисунок 3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84" y="3319626"/>
            <a:ext cx="2085714" cy="110476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5"/>
          <a:srcRect b="12850"/>
          <a:stretch>
            <a:fillRect/>
          </a:stretch>
        </p:blipFill>
        <p:spPr>
          <a:xfrm>
            <a:off x="3156935" y="2186397"/>
            <a:ext cx="2333333" cy="1900694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6"/>
          <a:srcRect l="16887" t="13396" r="14620" b="10373"/>
          <a:stretch>
            <a:fillRect/>
          </a:stretch>
        </p:blipFill>
        <p:spPr>
          <a:xfrm>
            <a:off x="2951018" y="1662545"/>
            <a:ext cx="1565564" cy="166254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7"/>
          <a:srcRect l="10704" t="10582" r="5414" b="7781"/>
          <a:stretch>
            <a:fillRect/>
          </a:stretch>
        </p:blipFill>
        <p:spPr>
          <a:xfrm>
            <a:off x="3823855" y="845127"/>
            <a:ext cx="1981200" cy="1842655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508" y="517752"/>
            <a:ext cx="2285714" cy="203809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9"/>
          <a:srcRect l="14313" t="18968" r="24641" b="14968"/>
          <a:stretch>
            <a:fillRect/>
          </a:stretch>
        </p:blipFill>
        <p:spPr>
          <a:xfrm>
            <a:off x="2798618" y="2646218"/>
            <a:ext cx="1302327" cy="1371600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6217" y="2057443"/>
            <a:ext cx="2543460" cy="19591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1635" y="2715739"/>
            <a:ext cx="2264354" cy="191006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2454" y="1466178"/>
            <a:ext cx="2371429" cy="2295238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13"/>
          <a:srcRect b="11880"/>
          <a:stretch>
            <a:fillRect/>
          </a:stretch>
        </p:blipFill>
        <p:spPr>
          <a:xfrm>
            <a:off x="4260615" y="2594186"/>
            <a:ext cx="2438095" cy="1686869"/>
          </a:xfrm>
          <a:prstGeom prst="rect">
            <a:avLst/>
          </a:prstGeom>
        </p:spPr>
      </p:pic>
      <p:pic>
        <p:nvPicPr>
          <p:cNvPr id="5" name="Рисунок 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0960" y="2186397"/>
            <a:ext cx="2095238" cy="1628571"/>
          </a:xfrm>
          <a:prstGeom prst="rect">
            <a:avLst/>
          </a:prstGeom>
        </p:spPr>
      </p:pic>
      <p:pic>
        <p:nvPicPr>
          <p:cNvPr id="14" name="Рисунок 13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/>
          <a:srcRect l="6703" b="7937"/>
          <a:stretch/>
        </p:blipFill>
        <p:spPr>
          <a:xfrm>
            <a:off x="6453276" y="859001"/>
            <a:ext cx="2105844" cy="2007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05476" y="6294783"/>
            <a:ext cx="421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нужному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71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48737 0.43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 овощи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77" y="3669642"/>
            <a:ext cx="2390476" cy="2209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01" y="1341581"/>
            <a:ext cx="2333333" cy="2180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344" y="3784599"/>
            <a:ext cx="2266667" cy="20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88" y="3803522"/>
            <a:ext cx="2380952" cy="22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332" y="1541581"/>
            <a:ext cx="2400000" cy="2038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785" y="3731820"/>
            <a:ext cx="2285714" cy="21809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2241" y="1303485"/>
            <a:ext cx="2361905" cy="22571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3759" y="1284437"/>
            <a:ext cx="2371429" cy="22952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733" y="1341581"/>
            <a:ext cx="2133333" cy="20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460" y="6250129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9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lorator.net/images/For_kids/Crockery/1/Soup_pla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18" b="94028" l="3689" r="89857">
                        <a14:backgroundMark x1="27869" y1="31883" x2="27869" y2="31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090"/>
          <a:stretch/>
        </p:blipFill>
        <p:spPr bwMode="auto">
          <a:xfrm>
            <a:off x="-68756" y="4214191"/>
            <a:ext cx="4759237" cy="27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2" y="36580"/>
            <a:ext cx="10515600" cy="729844"/>
          </a:xfrm>
        </p:spPr>
        <p:txBody>
          <a:bodyPr/>
          <a:lstStyle/>
          <a:p>
            <a:pPr algn="ctr"/>
            <a:r>
              <a:rPr lang="ru-RU" dirty="0" smtClean="0"/>
              <a:t>Найди баклажан</a:t>
            </a:r>
            <a:endParaRPr lang="ru-RU" dirty="0"/>
          </a:p>
        </p:txBody>
      </p:sp>
      <p:pic>
        <p:nvPicPr>
          <p:cNvPr id="4" name="Рисунок 3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484" y="3319626"/>
            <a:ext cx="2085714" cy="110476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935" y="2186397"/>
            <a:ext cx="2333333" cy="2180952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037" y="1370377"/>
            <a:ext cx="2285714" cy="2180952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031" y="606266"/>
            <a:ext cx="2361905" cy="2257143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508" y="517752"/>
            <a:ext cx="2285714" cy="203809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0"/>
          <a:srcRect l="13663" t="22972" r="24641" b="17637"/>
          <a:stretch>
            <a:fillRect/>
          </a:stretch>
        </p:blipFill>
        <p:spPr>
          <a:xfrm>
            <a:off x="2784764" y="2729345"/>
            <a:ext cx="1316181" cy="1233055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6217" y="2057443"/>
            <a:ext cx="2543460" cy="1959151"/>
          </a:xfrm>
          <a:prstGeom prst="rect">
            <a:avLst/>
          </a:prstGeom>
        </p:spPr>
      </p:pic>
      <p:pic>
        <p:nvPicPr>
          <p:cNvPr id="16" name="Рисунок 15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1635" y="2715739"/>
            <a:ext cx="2264354" cy="191006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2454" y="1466178"/>
            <a:ext cx="2371429" cy="2295238"/>
          </a:xfrm>
          <a:prstGeom prst="rect">
            <a:avLst/>
          </a:prstGeom>
        </p:spPr>
      </p:pic>
      <p:pic>
        <p:nvPicPr>
          <p:cNvPr id="12" name="Рисунок 1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60615" y="2594186"/>
            <a:ext cx="2438095" cy="1914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10960" y="2186397"/>
            <a:ext cx="2095238" cy="1628571"/>
          </a:xfrm>
          <a:prstGeom prst="rect">
            <a:avLst/>
          </a:prstGeom>
        </p:spPr>
      </p:pic>
      <p:pic>
        <p:nvPicPr>
          <p:cNvPr id="14" name="Рисунок 13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/>
          <a:srcRect l="6703" b="7937"/>
          <a:stretch/>
        </p:blipFill>
        <p:spPr>
          <a:xfrm>
            <a:off x="632152" y="3814968"/>
            <a:ext cx="2105844" cy="2007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05476" y="6294783"/>
            <a:ext cx="421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нужному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515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35365 0.2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lorator.net/images/For_kids/Crockery/1/Soup_pla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18" b="94028" l="3689" r="89857">
                        <a14:backgroundMark x1="27869" y1="31883" x2="27869" y2="31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090"/>
          <a:stretch/>
        </p:blipFill>
        <p:spPr bwMode="auto">
          <a:xfrm>
            <a:off x="0" y="4155282"/>
            <a:ext cx="4759237" cy="27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52" y="36580"/>
            <a:ext cx="10515600" cy="729844"/>
          </a:xfrm>
        </p:spPr>
        <p:txBody>
          <a:bodyPr/>
          <a:lstStyle/>
          <a:p>
            <a:pPr algn="ctr"/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84" y="3319626"/>
            <a:ext cx="2085714" cy="110476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935" y="2186397"/>
            <a:ext cx="2333333" cy="2180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037" y="1370377"/>
            <a:ext cx="2285714" cy="2180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031" y="606266"/>
            <a:ext cx="2361905" cy="2257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508" y="517752"/>
            <a:ext cx="2285714" cy="2038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3283" y="2252397"/>
            <a:ext cx="2133333" cy="20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6217" y="2057443"/>
            <a:ext cx="2543460" cy="19591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1635" y="2715739"/>
            <a:ext cx="2264354" cy="1910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2454" y="1466178"/>
            <a:ext cx="2371429" cy="2295238"/>
          </a:xfrm>
          <a:prstGeom prst="rect">
            <a:avLst/>
          </a:prstGeom>
        </p:spPr>
      </p:pic>
      <p:pic>
        <p:nvPicPr>
          <p:cNvPr id="12" name="Рисунок 1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0615" y="2594186"/>
            <a:ext cx="2438095" cy="1914286"/>
          </a:xfrm>
          <a:prstGeom prst="rect">
            <a:avLst/>
          </a:prstGeom>
        </p:spPr>
      </p:pic>
      <p:pic>
        <p:nvPicPr>
          <p:cNvPr id="14" name="Рисунок 13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/>
          <a:srcRect l="6703" b="7937"/>
          <a:stretch/>
        </p:blipFill>
        <p:spPr>
          <a:xfrm>
            <a:off x="632152" y="3814968"/>
            <a:ext cx="2105844" cy="200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5485" y="4118254"/>
            <a:ext cx="2095238" cy="16285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97765" y="6356147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790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0534 0.2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называется салат из моркови?</a:t>
            </a:r>
            <a:endParaRPr lang="ru-RU" dirty="0"/>
          </a:p>
        </p:txBody>
      </p:sp>
      <p:pic>
        <p:nvPicPr>
          <p:cNvPr id="14338" name="Picture 2" descr="http://www.colorator.net/images/For_kids/Crockery/1/Soup_pla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47" r="8969" b="6706"/>
          <a:stretch/>
        </p:blipFill>
        <p:spPr bwMode="auto">
          <a:xfrm>
            <a:off x="3786670" y="3127513"/>
            <a:ext cx="4828329" cy="29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20228" b="17395"/>
          <a:stretch/>
        </p:blipFill>
        <p:spPr>
          <a:xfrm>
            <a:off x="7990171" y="1749287"/>
            <a:ext cx="2390476" cy="1378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20228" b="17395"/>
          <a:stretch/>
        </p:blipFill>
        <p:spPr>
          <a:xfrm>
            <a:off x="5005596" y="1504496"/>
            <a:ext cx="2390476" cy="1378226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20228" b="17395"/>
          <a:stretch/>
        </p:blipFill>
        <p:spPr>
          <a:xfrm>
            <a:off x="1894171" y="1749287"/>
            <a:ext cx="2390476" cy="13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3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23033 0.265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0142 0.3196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5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6316 0.301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lorator.net/images/For_kids/Crockery/1/Soup_pla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47" r="8969" b="6706"/>
          <a:stretch/>
        </p:blipFill>
        <p:spPr bwMode="auto">
          <a:xfrm>
            <a:off x="2593974" y="2158787"/>
            <a:ext cx="6337991" cy="38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pPr algn="ctr"/>
            <a:r>
              <a:rPr lang="ru-RU" dirty="0" smtClean="0"/>
              <a:t>Морковный салат</a:t>
            </a:r>
            <a:endParaRPr lang="ru-RU" dirty="0"/>
          </a:p>
        </p:txBody>
      </p:sp>
      <p:pic>
        <p:nvPicPr>
          <p:cNvPr id="19458" name="Picture 2" descr="http://77eda.ru/d/750945/d/%D0%BC%D0%BE%D1%80%D0%BA%D0%BE%D0%B2%D1%8C_%D0%BF%D0%BE_%D0%BA%D0%BE%D1%80%D0%B5%D0%B9%D1%81%D0%BA%D0%B8_%D0%BD%D0%B0_%D1%82%D0%B0%D1%80%D0%B5%D0%BB%D0%BA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748" y="1798294"/>
            <a:ext cx="6522064" cy="4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32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называется салат из капусты?</a:t>
            </a:r>
            <a:endParaRPr lang="ru-RU" dirty="0"/>
          </a:p>
        </p:txBody>
      </p:sp>
      <p:pic>
        <p:nvPicPr>
          <p:cNvPr id="14338" name="Picture 2" descr="http://www.colorator.net/images/For_kids/Crockery/1/Soup_pla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47" r="8969" b="6706"/>
          <a:stretch/>
        </p:blipFill>
        <p:spPr bwMode="auto">
          <a:xfrm>
            <a:off x="3589069" y="3220278"/>
            <a:ext cx="4828329" cy="29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911" t="10325" r="11222" b="8065"/>
          <a:stretch/>
        </p:blipFill>
        <p:spPr>
          <a:xfrm>
            <a:off x="2020957" y="1600199"/>
            <a:ext cx="1815547" cy="1842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1911" t="10325" r="11222" b="8065"/>
          <a:stretch/>
        </p:blipFill>
        <p:spPr>
          <a:xfrm>
            <a:off x="5095461" y="1285460"/>
            <a:ext cx="1815547" cy="1842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1911" t="10325" r="11222" b="8065"/>
          <a:stretch/>
        </p:blipFill>
        <p:spPr>
          <a:xfrm>
            <a:off x="8565165" y="1600199"/>
            <a:ext cx="1815547" cy="18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21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203 0.25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1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0.05324 L 0.00872 0.3032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2037 L -0.2194 0.258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lorator.net/images/For_kids/Crockery/1/Soup_pla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47" r="8969" b="6706"/>
          <a:stretch/>
        </p:blipFill>
        <p:spPr bwMode="auto">
          <a:xfrm>
            <a:off x="3149614" y="2544418"/>
            <a:ext cx="5440063" cy="32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</p:spPr>
        <p:txBody>
          <a:bodyPr/>
          <a:lstStyle/>
          <a:p>
            <a:pPr algn="ctr"/>
            <a:r>
              <a:rPr lang="ru-RU" dirty="0" smtClean="0"/>
              <a:t>Капустный салат</a:t>
            </a:r>
            <a:endParaRPr lang="ru-RU" dirty="0"/>
          </a:p>
        </p:txBody>
      </p:sp>
      <p:pic>
        <p:nvPicPr>
          <p:cNvPr id="20482" name="Picture 2" descr="http://xn--80aa4apjd3a.com/uploads/content/1438079179_%D1%87%D1%82%D0%BE%20%D0%BA%D0%B0%D0%BF%D1%83%D1%81%D1%82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411" y="2290624"/>
            <a:ext cx="5477177" cy="29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4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называется икра из кабачков?</a:t>
            </a:r>
            <a:endParaRPr lang="ru-RU" dirty="0"/>
          </a:p>
        </p:txBody>
      </p:sp>
      <p:pic>
        <p:nvPicPr>
          <p:cNvPr id="14338" name="Picture 2" descr="http://www.colorator.net/images/For_kids/Crockery/1/Soup_pla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47" r="8969" b="6706"/>
          <a:stretch/>
        </p:blipFill>
        <p:spPr bwMode="auto">
          <a:xfrm>
            <a:off x="3614862" y="3220278"/>
            <a:ext cx="4828329" cy="29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52" y="1339220"/>
            <a:ext cx="2455346" cy="2185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27" y="1034421"/>
            <a:ext cx="2455346" cy="21858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354" y="1186821"/>
            <a:ext cx="2455346" cy="21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22019 0.267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1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0755 0.3275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6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19935 0.301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lorator.net/images/For_kids/Crockery/1/Soup_pla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47" r="8969" b="6706"/>
          <a:stretch/>
        </p:blipFill>
        <p:spPr bwMode="auto">
          <a:xfrm>
            <a:off x="3008245" y="2619647"/>
            <a:ext cx="5687450" cy="34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</p:spPr>
        <p:txBody>
          <a:bodyPr/>
          <a:lstStyle/>
          <a:p>
            <a:pPr algn="ctr"/>
            <a:r>
              <a:rPr lang="ru-RU" dirty="0" smtClean="0"/>
              <a:t>Кабачковая икра</a:t>
            </a:r>
            <a:endParaRPr lang="ru-RU" dirty="0"/>
          </a:p>
        </p:txBody>
      </p:sp>
      <p:pic>
        <p:nvPicPr>
          <p:cNvPr id="22530" name="Picture 2" descr="http://img1.1tv.ru/imgsize460x345/PR200903121700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7102" y="1818514"/>
            <a:ext cx="4997796" cy="37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5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лишний предмет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221" y="2080483"/>
            <a:ext cx="2371168" cy="2294324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83" y="1912873"/>
            <a:ext cx="2361905" cy="2257143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653" y="2060605"/>
            <a:ext cx="2371429" cy="2295238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662" y="1982958"/>
            <a:ext cx="2766363" cy="2349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8272" y="6228522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лишнему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21034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02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Найди лишний предмет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98" y="1958909"/>
            <a:ext cx="2361905" cy="2257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03" y="2079569"/>
            <a:ext cx="2371429" cy="2295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462" y="1866839"/>
            <a:ext cx="2766363" cy="234921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7699513" y="33395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221" y="2080483"/>
            <a:ext cx="2371168" cy="229432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076122" y="2617304"/>
            <a:ext cx="2047461" cy="1311965"/>
            <a:chOff x="6076122" y="2617304"/>
            <a:chExt cx="2047461" cy="131196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 flipV="1">
              <a:off x="6076122" y="2617304"/>
              <a:ext cx="2047461" cy="13119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076122" y="2617304"/>
              <a:ext cx="2047461" cy="13119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333460" y="6250129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08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Найди лишний предмет</a:t>
            </a:r>
          </a:p>
        </p:txBody>
      </p:sp>
      <p:pic>
        <p:nvPicPr>
          <p:cNvPr id="8" name="Рисунок 7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16" y="2092065"/>
            <a:ext cx="2285714" cy="2180952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210" y="2166730"/>
            <a:ext cx="2333333" cy="2180952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18" y="2124966"/>
            <a:ext cx="2266667" cy="2000000"/>
          </a:xfrm>
          <a:prstGeom prst="rect">
            <a:avLst/>
          </a:prstGeom>
        </p:spPr>
      </p:pic>
      <p:pic>
        <p:nvPicPr>
          <p:cNvPr id="205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5627" y="2398229"/>
            <a:ext cx="2238582" cy="18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78272" y="6228522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лишнему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21034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Найди лишний предмет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716" y="2092065"/>
            <a:ext cx="2285714" cy="2180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210" y="2166730"/>
            <a:ext cx="2333333" cy="2180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18" y="2124966"/>
            <a:ext cx="2266667" cy="200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5627" y="2398229"/>
            <a:ext cx="2238582" cy="18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3611218" y="2723322"/>
            <a:ext cx="2054087" cy="1345095"/>
            <a:chOff x="3810000" y="4611757"/>
            <a:chExt cx="2054087" cy="134509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816626" y="4611757"/>
              <a:ext cx="2047461" cy="13119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 flipV="1">
              <a:off x="3810000" y="4644887"/>
              <a:ext cx="2047461" cy="13119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333460" y="6250129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2103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lko-poleznoe.ru/image/Kak-vybrat-syr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3937" y="2672331"/>
            <a:ext cx="2395124" cy="17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Найди лишний предмет</a:t>
            </a:r>
          </a:p>
        </p:txBody>
      </p:sp>
      <p:pic>
        <p:nvPicPr>
          <p:cNvPr id="3074" name="Picture 2">
            <a:hlinkClick r:id="" action="ppaction://noaction" highlightClick="1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792" y="2230300"/>
            <a:ext cx="21621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>
            <a:hlinkClick r:id="" action="ppaction://noaction" highlightClick="1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8512" y="2586244"/>
            <a:ext cx="22193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>
            <a:hlinkClick r:id="" action="ppaction://noaction" highlightClick="1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6462" y="2270676"/>
            <a:ext cx="22288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78272" y="6228522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лишнему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21034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olko-poleznoe.ru/image/Kak-vybrat-sy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8214" y="2601566"/>
            <a:ext cx="2330727" cy="17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Найди лишний предмет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92" y="2230300"/>
            <a:ext cx="21621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8512" y="2586244"/>
            <a:ext cx="22193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6462" y="2270676"/>
            <a:ext cx="22288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1"/>
          <p:cNvGrpSpPr/>
          <p:nvPr/>
        </p:nvGrpSpPr>
        <p:grpSpPr>
          <a:xfrm>
            <a:off x="9011480" y="2869095"/>
            <a:ext cx="2073965" cy="1318592"/>
            <a:chOff x="6308036" y="4618382"/>
            <a:chExt cx="2073965" cy="131859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6334540" y="4625009"/>
              <a:ext cx="2047461" cy="13119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 flipV="1">
              <a:off x="6308036" y="4618382"/>
              <a:ext cx="2047461" cy="13119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333460" y="6250129"/>
            <a:ext cx="39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Щелкните  мышью, чтобы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2103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ru-RU" dirty="0" smtClean="0"/>
              <a:t>Что положим в суп?</a:t>
            </a:r>
            <a:endParaRPr lang="ru-RU" dirty="0"/>
          </a:p>
        </p:txBody>
      </p:sp>
      <p:pic>
        <p:nvPicPr>
          <p:cNvPr id="5" name="Рисунок 4">
            <a:hlinkClick r:id="" action="ppaction://noaction" highlightClick="1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11" y="1248372"/>
            <a:ext cx="2686674" cy="2398023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6557" t="22038" r="3898" b="27294"/>
          <a:stretch/>
        </p:blipFill>
        <p:spPr>
          <a:xfrm>
            <a:off x="2040835" y="1842052"/>
            <a:ext cx="2610678" cy="1364974"/>
          </a:xfrm>
          <a:prstGeom prst="rect">
            <a:avLst/>
          </a:prstGeom>
        </p:spPr>
      </p:pic>
      <p:pic>
        <p:nvPicPr>
          <p:cNvPr id="1026" name="Picture 2" descr="https://i.ytimg.com/vi/IsSRT-AAkRA/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828" y="333623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05476" y="6294783"/>
            <a:ext cx="421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Щелкните мышью по нужному предмету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201</Words>
  <Application>Microsoft Office PowerPoint</Application>
  <PresentationFormat>Произвольный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Овощи </vt:lpstr>
      <vt:lpstr>Назови овощи</vt:lpstr>
      <vt:lpstr>Найди лишний предмет</vt:lpstr>
      <vt:lpstr>Слайд 4</vt:lpstr>
      <vt:lpstr>Найди лишний предмет</vt:lpstr>
      <vt:lpstr>Найди лишний предмет</vt:lpstr>
      <vt:lpstr>Найди лишний предмет</vt:lpstr>
      <vt:lpstr>Найди лишний предмет</vt:lpstr>
      <vt:lpstr>Что положим в суп?</vt:lpstr>
      <vt:lpstr>Что положим в суп?</vt:lpstr>
      <vt:lpstr>Что положим в суп?</vt:lpstr>
      <vt:lpstr>Что положим в суп?</vt:lpstr>
      <vt:lpstr>Что положим в суп?</vt:lpstr>
      <vt:lpstr>Что положим в суп?</vt:lpstr>
      <vt:lpstr>Что положим в суп?</vt:lpstr>
      <vt:lpstr>Что положим в суп?</vt:lpstr>
      <vt:lpstr>Расскажи, что ты положил в суп?</vt:lpstr>
      <vt:lpstr>Найди тыкву</vt:lpstr>
      <vt:lpstr>Найди редис</vt:lpstr>
      <vt:lpstr>Найди баклажан</vt:lpstr>
      <vt:lpstr>Молодец!</vt:lpstr>
      <vt:lpstr>Как называется салат из моркови?</vt:lpstr>
      <vt:lpstr>Морковный салат</vt:lpstr>
      <vt:lpstr>Как называется салат из капусты?</vt:lpstr>
      <vt:lpstr>Капустный салат</vt:lpstr>
      <vt:lpstr>Как называется икра из кабачков?</vt:lpstr>
      <vt:lpstr>Кабачковая икра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AnarchyCAt</dc:creator>
  <cp:lastModifiedBy>Соня</cp:lastModifiedBy>
  <cp:revision>35</cp:revision>
  <dcterms:created xsi:type="dcterms:W3CDTF">2016-01-12T14:56:41Z</dcterms:created>
  <dcterms:modified xsi:type="dcterms:W3CDTF">2016-02-08T20:55:10Z</dcterms:modified>
</cp:coreProperties>
</file>