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6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2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0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2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4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7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8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3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6D6C-438D-48D4-8A54-2C9BEE49A5AA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9080-65A1-4965-A058-A25CB9F28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19.wdp"/><Relationship Id="rId10" Type="http://schemas.openxmlformats.org/officeDocument/2006/relationships/image" Target="../media/image32.jpeg"/><Relationship Id="rId4" Type="http://schemas.openxmlformats.org/officeDocument/2006/relationships/image" Target="../media/image34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19.wdp"/><Relationship Id="rId10" Type="http://schemas.openxmlformats.org/officeDocument/2006/relationships/image" Target="../media/image32.jpeg"/><Relationship Id="rId4" Type="http://schemas.openxmlformats.org/officeDocument/2006/relationships/image" Target="../media/image34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microsoft.com/office/2007/relationships/hdphoto" Target="../media/hdphoto7.wdp"/><Relationship Id="rId21" Type="http://schemas.microsoft.com/office/2007/relationships/hdphoto" Target="../media/hdphoto10.wdp"/><Relationship Id="rId7" Type="http://schemas.openxmlformats.org/officeDocument/2006/relationships/image" Target="../media/image5.jpeg"/><Relationship Id="rId12" Type="http://schemas.microsoft.com/office/2007/relationships/hdphoto" Target="../media/hdphoto4.wdp"/><Relationship Id="rId17" Type="http://schemas.microsoft.com/office/2007/relationships/hdphoto" Target="../media/hdphoto8.wdp"/><Relationship Id="rId2" Type="http://schemas.openxmlformats.org/officeDocument/2006/relationships/image" Target="../media/image14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slide" Target="slide5.xml"/><Relationship Id="rId23" Type="http://schemas.microsoft.com/office/2007/relationships/hdphoto" Target="../media/hdphoto11.wdp"/><Relationship Id="rId10" Type="http://schemas.microsoft.com/office/2007/relationships/hdphoto" Target="../media/hdphoto3.wdp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12.wdp"/><Relationship Id="rId18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5.wdp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microsoft.com/office/2007/relationships/hdphoto" Target="../media/hdphoto13.wdp"/><Relationship Id="rId25" Type="http://schemas.microsoft.com/office/2007/relationships/hdphoto" Target="../media/hdphoto17.wdp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slide" Target="slide6.xml"/><Relationship Id="rId24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microsoft.com/office/2007/relationships/hdphoto" Target="../media/hdphoto11.wdp"/><Relationship Id="rId23" Type="http://schemas.microsoft.com/office/2007/relationships/hdphoto" Target="../media/hdphoto16.wdp"/><Relationship Id="rId10" Type="http://schemas.microsoft.com/office/2007/relationships/hdphoto" Target="../media/hdphoto6.wdp"/><Relationship Id="rId19" Type="http://schemas.microsoft.com/office/2007/relationships/hdphoto" Target="../media/hdphoto14.wdp"/><Relationship Id="rId4" Type="http://schemas.openxmlformats.org/officeDocument/2006/relationships/image" Target="../media/image5.jpeg"/><Relationship Id="rId9" Type="http://schemas.openxmlformats.org/officeDocument/2006/relationships/image" Target="../media/image13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18.wdp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19.wdp"/><Relationship Id="rId10" Type="http://schemas.openxmlformats.org/officeDocument/2006/relationships/image" Target="../media/image32.jpeg"/><Relationship Id="rId4" Type="http://schemas.openxmlformats.org/officeDocument/2006/relationships/image" Target="../media/image34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19.wdp"/><Relationship Id="rId10" Type="http://schemas.openxmlformats.org/officeDocument/2006/relationships/image" Target="../media/image32.jpeg"/><Relationship Id="rId4" Type="http://schemas.openxmlformats.org/officeDocument/2006/relationships/image" Target="../media/image34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microsoft.com/office/2007/relationships/hdphoto" Target="../media/hdphoto20.wdp"/><Relationship Id="rId10" Type="http://schemas.openxmlformats.org/officeDocument/2006/relationships/image" Target="../media/image32.jpeg"/><Relationship Id="rId4" Type="http://schemas.openxmlformats.org/officeDocument/2006/relationships/image" Target="../media/image35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Относительные прилагательные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0431" y="3991214"/>
            <a:ext cx="150906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Осень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17547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 smtClean="0"/>
              <a:t>Свари земляничное варенье</a:t>
            </a:r>
            <a:endParaRPr lang="ru-RU" sz="1050" dirty="0"/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773129"/>
            <a:ext cx="3348379" cy="508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3" y="2442420"/>
            <a:ext cx="2648317" cy="2593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879172"/>
            <a:ext cx="1764117" cy="15788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3099631"/>
            <a:ext cx="1781900" cy="1279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3" y="698452"/>
            <a:ext cx="1770818" cy="11914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Рисунок 23" descr="http://st.free-lance.ru/users/Antracit/upload/f_4a8d23fd5d9a4.jpg"/>
          <p:cNvPicPr/>
          <p:nvPr/>
        </p:nvPicPr>
        <p:blipFill>
          <a:blip r:embed="rId9"/>
          <a:srcRect t="21983"/>
          <a:stretch>
            <a:fillRect/>
          </a:stretch>
        </p:blipFill>
        <p:spPr bwMode="auto">
          <a:xfrm>
            <a:off x="6838788" y="2594431"/>
            <a:ext cx="1720604" cy="1419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http://youbidbid.com/images/glassescloth/tt04gc.jpg"/>
          <p:cNvPicPr/>
          <p:nvPr/>
        </p:nvPicPr>
        <p:blipFill>
          <a:blip r:embed="rId10"/>
          <a:srcRect l="3948" t="3247" r="6779" b="6494"/>
          <a:stretch>
            <a:fillRect/>
          </a:stretch>
        </p:blipFill>
        <p:spPr bwMode="auto">
          <a:xfrm>
            <a:off x="725544" y="5039999"/>
            <a:ext cx="1453833" cy="1205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http://hootch.ru/catimg/pg_img_mid_124.jpg"/>
          <p:cNvPicPr/>
          <p:nvPr/>
        </p:nvPicPr>
        <p:blipFill>
          <a:blip r:embed="rId11"/>
          <a:srcRect t="17698" b="20573"/>
          <a:stretch>
            <a:fillRect/>
          </a:stretch>
        </p:blipFill>
        <p:spPr bwMode="auto">
          <a:xfrm>
            <a:off x="6014118" y="4642425"/>
            <a:ext cx="1649339" cy="144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25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39079 0.0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 smtClean="0"/>
              <a:t>Свари клюквенное варенье</a:t>
            </a:r>
            <a:endParaRPr lang="ru-RU" sz="1050" dirty="0"/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773129"/>
            <a:ext cx="3348379" cy="508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3" y="2442420"/>
            <a:ext cx="2648317" cy="2593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879172"/>
            <a:ext cx="1764117" cy="15788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3099631"/>
            <a:ext cx="1781900" cy="1279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3" y="698452"/>
            <a:ext cx="1770818" cy="11914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Рисунок 23" descr="http://st.free-lance.ru/users/Antracit/upload/f_4a8d23fd5d9a4.jpg"/>
          <p:cNvPicPr/>
          <p:nvPr/>
        </p:nvPicPr>
        <p:blipFill>
          <a:blip r:embed="rId9"/>
          <a:srcRect t="21983"/>
          <a:stretch>
            <a:fillRect/>
          </a:stretch>
        </p:blipFill>
        <p:spPr bwMode="auto">
          <a:xfrm>
            <a:off x="6838788" y="2594431"/>
            <a:ext cx="1720604" cy="1419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http://youbidbid.com/images/glassescloth/tt04gc.jpg"/>
          <p:cNvPicPr/>
          <p:nvPr/>
        </p:nvPicPr>
        <p:blipFill>
          <a:blip r:embed="rId10"/>
          <a:srcRect l="3948" t="3247" r="6779" b="6494"/>
          <a:stretch>
            <a:fillRect/>
          </a:stretch>
        </p:blipFill>
        <p:spPr bwMode="auto">
          <a:xfrm>
            <a:off x="725544" y="5039999"/>
            <a:ext cx="1453833" cy="1205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http://hootch.ru/catimg/pg_img_mid_124.jpg"/>
          <p:cNvPicPr/>
          <p:nvPr/>
        </p:nvPicPr>
        <p:blipFill>
          <a:blip r:embed="rId11"/>
          <a:srcRect t="17698" b="20573"/>
          <a:stretch>
            <a:fillRect/>
          </a:stretch>
        </p:blipFill>
        <p:spPr bwMode="auto">
          <a:xfrm>
            <a:off x="6014118" y="4642425"/>
            <a:ext cx="1649339" cy="144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64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31354 -0.0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3" y="3681766"/>
            <a:ext cx="2110333" cy="3026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71" y="3811918"/>
            <a:ext cx="2128528" cy="2949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15" y="3678785"/>
            <a:ext cx="2270819" cy="3082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97" y="874502"/>
            <a:ext cx="2094646" cy="2860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68" y="737914"/>
            <a:ext cx="2158843" cy="3074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3" y="750275"/>
            <a:ext cx="2110332" cy="29076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083" y="181953"/>
            <a:ext cx="3813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Назови варенье правильно, а потом съешь его!</a:t>
            </a:r>
            <a:endParaRPr lang="ru-RU" sz="1400" dirty="0"/>
          </a:p>
        </p:txBody>
      </p:sp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0278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71" y="400908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/>
              <a:t>Назови листья, ветки</a:t>
            </a:r>
          </a:p>
        </p:txBody>
      </p:sp>
      <p:pic>
        <p:nvPicPr>
          <p:cNvPr id="3" name="Рисунок 2" descr="http://us.cdn1.123rf.com/168nwm/ntstudio/ntstudio1101/ntstudio110100011/8657975-orange-leaves-mountain-ash-with-stains-isolated-on-a-whi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052" y="1236903"/>
            <a:ext cx="1905990" cy="12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us.cdn4.123rf.com/168nwm/dleonis/dleonis0909/dleonis090900078/5616474-autumnal-oak-leaf-on-white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6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5676" y="1288869"/>
            <a:ext cx="2232681" cy="1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khaven.stanford.edu/wp-content/uploads/2012/01/fall-leaf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5020"/>
            <a:ext cx="2034392" cy="17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s.cdn2.123rf.com/168nwm/ntstudio/ntstudio1102/ntstudio110200027/8899308-green-leaf-birch-isolated-on-a-whit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7629" y="4591870"/>
            <a:ext cx="2354388" cy="18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s.cdn4.123rf.com/168nwm/farmer/farmer0909/farmer090900087/5571282-autumn-aspen-leaf-isolated-on-whit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6349370" y="65684"/>
            <a:ext cx="1583652" cy="25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s.cdn1.123rf.com/168nwm/photomaru/photomaru1011/photomaru101100040/8297183-fir-branch-with-cones-isolated-on-white.jpg"/>
          <p:cNvPicPr/>
          <p:nvPr/>
        </p:nvPicPr>
        <p:blipFill>
          <a:blip r:embed="rId8"/>
          <a:srcRect t="1852" b="4630"/>
          <a:stretch>
            <a:fillRect/>
          </a:stretch>
        </p:blipFill>
        <p:spPr bwMode="auto">
          <a:xfrm>
            <a:off x="6479762" y="3482485"/>
            <a:ext cx="2262992" cy="19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ata13.gallery.ru/albums/gallery/111008--38034984-h200-ub4a87.jpg"/>
          <p:cNvPicPr/>
          <p:nvPr/>
        </p:nvPicPr>
        <p:blipFill>
          <a:blip r:embed="rId9"/>
          <a:srcRect b="1874"/>
          <a:stretch>
            <a:fillRect/>
          </a:stretch>
        </p:blipFill>
        <p:spPr bwMode="auto">
          <a:xfrm rot="16200000">
            <a:off x="4409544" y="2839889"/>
            <a:ext cx="1339611" cy="19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54256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/>
              <a:t>Найди все рябиновые листья</a:t>
            </a:r>
          </a:p>
        </p:txBody>
      </p:sp>
      <p:pic>
        <p:nvPicPr>
          <p:cNvPr id="4" name="Рисунок 3" descr="http://us.cdn4.123rf.com/168nwm/dleonis/dleonis0909/dleonis090900078/5616474-autumnal-oak-leaf-on-whit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6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72946" y="757520"/>
            <a:ext cx="1605017" cy="1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khaven.stanford.edu/wp-content/uploads/2012/01/fall-lea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3349" y="3859336"/>
            <a:ext cx="1297077" cy="10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s.cdn2.123rf.com/168nwm/ntstudio/ntstudio1102/ntstudio110200027/8899308-green-leaf-birch-isolated-on-a-whit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9781" y="2406574"/>
            <a:ext cx="15884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s.cdn4.123rf.com/168nwm/farmer/farmer0909/farmer090900087/5571282-autumn-aspen-leaf-isolated-on-whit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7682745" y="257342"/>
            <a:ext cx="1012091" cy="15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45" y="2047714"/>
            <a:ext cx="3511525" cy="4705271"/>
          </a:xfrm>
          <a:prstGeom prst="rect">
            <a:avLst/>
          </a:prstGeom>
        </p:spPr>
      </p:pic>
      <p:pic>
        <p:nvPicPr>
          <p:cNvPr id="13" name="Рисунок 12" descr="http://us.cdn2.123rf.com/168nwm/ntstudio/ntstudio1102/ntstudio110200027/8899308-green-leaf-birch-isolated-on-a-whit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375126">
            <a:off x="7236594" y="1990391"/>
            <a:ext cx="15884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15198"/>
          <a:stretch/>
        </p:blipFill>
        <p:spPr>
          <a:xfrm>
            <a:off x="3730808" y="4680392"/>
            <a:ext cx="1269875" cy="1504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45" y="2597461"/>
            <a:ext cx="1659070" cy="1305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94" l="0" r="99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09" y="2559099"/>
            <a:ext cx="1076360" cy="1456727"/>
          </a:xfrm>
          <a:prstGeom prst="rect">
            <a:avLst/>
          </a:prstGeom>
        </p:spPr>
      </p:pic>
      <p:pic>
        <p:nvPicPr>
          <p:cNvPr id="3" name="Рисунок 2" descr="http://us.cdn1.123rf.com/168nwm/ntstudio/ntstudio1101/ntstudio110100011/8657975-orange-leaves-mountain-ash-with-stains-isolated-on-a-white.jpg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3455" y="1584795"/>
            <a:ext cx="1509894" cy="10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1395"/>
            <a:ext cx="2238499" cy="1490876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6634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1.38889E-6 3.33333E-6 C 1.38889E-6 0.00833 0.00017 0.01713 0.00087 0.02546 C 0.00121 0.03055 0.00208 0.03495 0.00295 0.03981 C 0.0033 0.04282 0.00347 0.0456 0.00382 0.04838 C 0.00451 0.05231 0.00538 0.05578 0.0059 0.05972 C 0.00642 0.06273 0.00625 0.0662 0.00712 0.06852 C 0.00851 0.07407 0.01042 0.07824 0.01215 0.08264 C 0.01285 0.08472 0.01371 0.08634 0.01423 0.08865 C 0.01493 0.09143 0.01545 0.09467 0.01632 0.09722 C 0.01823 0.10277 0.01979 0.1037 0.02257 0.10578 C 0.02378 0.10879 0.02517 0.11157 0.02656 0.11435 C 0.02778 0.11643 0.02882 0.11782 0.02969 0.12014 C 0.03073 0.12291 0.03177 0.12639 0.03281 0.12893 C 0.03611 0.1368 0.03941 0.14444 0.04305 0.15185 C 0.04531 0.15625 0.04774 0.1581 0.05035 0.16041 C 0.05121 0.1625 0.05243 0.16435 0.0533 0.16597 C 0.05503 0.16898 0.05694 0.17152 0.05851 0.17477 C 0.05989 0.17754 0.06111 0.18102 0.06267 0.18333 C 0.06614 0.18889 0.06979 0.19189 0.07292 0.19768 C 0.07656 0.20463 0.07726 0.20625 0.08229 0.21203 C 0.0842 0.21458 0.08628 0.21597 0.08837 0.21782 C 0.0901 0.21944 0.09167 0.22199 0.09358 0.22361 C 0.09514 0.22477 0.09687 0.22546 0.09878 0.22639 C 0.11302 0.23356 0.10868 0.23148 0.12239 0.23518 C 0.12378 0.23588 0.12517 0.23703 0.12656 0.23796 C 0.1283 0.23912 0.13003 0.23958 0.13177 0.24074 C 0.13628 0.24398 0.13403 0.24514 0.13993 0.24676 C 0.14583 0.24791 0.15156 0.24814 0.15729 0.2493 C 0.1592 0.25023 0.16076 0.25185 0.16267 0.25208 C 0.18177 0.25393 0.20156 0.24282 0.22031 0.25509 C 0.2243 0.25787 0.21979 0.27801 0.21927 0.28958 C 0.21892 0.30115 0.2184 0.30092 0.21614 0.30949 C 0.21441 0.32639 0.21649 0.31088 0.21198 0.32708 C 0.21059 0.33217 0.20937 0.33842 0.20781 0.34398 C 0.20729 0.34699 0.20677 0.35046 0.2059 0.35301 C 0.20312 0.35995 0.19913 0.37291 0.19566 0.37847 C 0.18177 0.40023 0.19826 0.37014 0.18628 0.38981 C 0.17743 0.40486 0.18316 0.39884 0.17708 0.40439 C 0.17292 0.41597 0.1776 0.40532 0.16979 0.41273 C 0.16024 0.42268 0.16684 0.41967 0.16059 0.4243 C 0.15642 0.42754 0.15208 0.42939 0.14809 0.43333 C 0.14705 0.43426 0.14601 0.43472 0.14514 0.43611 C 0.1441 0.43773 0.14288 0.43958 0.14201 0.44166 C 0.14045 0.45393 0.1401 0.45393 0.14201 0.47037 C 0.14219 0.47291 0.1434 0.47407 0.1441 0.47615 C 0.14514 0.48495 0.14496 0.48773 0.14809 0.49352 C 0.15069 0.49791 0.15642 0.50486 0.15642 0.50532 C 0.15712 0.50694 0.15781 0.50879 0.15868 0.51064 C 0.15937 0.51296 0.16059 0.51435 0.16146 0.51643 C 0.16302 0.51921 0.16441 0.52222 0.16562 0.525 C 0.16667 0.52685 0.16788 0.5287 0.16875 0.53055 C 0.16962 0.5324 0.17014 0.53472 0.17083 0.53657 C 0.17222 0.53981 0.17361 0.54213 0.175 0.54514 C 0.17569 0.54676 0.17621 0.5493 0.17708 0.55069 C 0.17951 0.55555 0.18142 0.55694 0.1842 0.55949 C 0.18594 0.56342 0.1875 0.56828 0.18923 0.57106 C 0.19097 0.57314 0.19288 0.57268 0.19444 0.57384 C 0.19583 0.57477 0.19739 0.57546 0.19861 0.57662 C 0.20035 0.57824 0.20208 0.58055 0.20382 0.5824 C 0.20503 0.58356 0.2066 0.58402 0.20781 0.58518 C 0.21805 0.5949 0.20816 0.58819 0.2184 0.59398 C 0.21962 0.59583 0.22101 0.59838 0.22239 0.59977 C 0.225 0.60254 0.23524 0.60949 0.23785 0.61111 C 0.24028 0.61273 0.24687 0.61597 0.24913 0.61689 C 0.2618 0.62106 0.2717 0.62106 0.28524 0.62268 C 0.28941 0.63055 0.28871 0.63102 0.29548 0.63125 C 0.31337 0.63194 0.33125 0.63125 0.3493 0.63125 L 0.3493 0.63148 " pathEditMode="relative" rAng="0" ptsTypes="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07407E-6 L -0.0007 4.07407E-6 C -0.00105 0.00763 -0.00139 0.01527 -0.00139 0.02291 C -0.00139 0.03078 -0.0007 0.06088 0.00017 0.07199 C 0.00104 0.08472 0.00086 0.07476 0.0026 0.08726 C 0.00329 0.09236 0.00364 0.09745 0.00434 0.10277 C 0.00746 0.12916 0.00451 0.10324 0.00763 0.12592 C 0.00798 0.12847 0.00798 0.13125 0.0085 0.13379 C 0.00885 0.13564 0.00954 0.13703 0.01007 0.13865 C 0.01093 0.14213 0.0118 0.1456 0.0125 0.14907 C 0.01632 0.16527 0.0118 0.1493 0.01927 0.17222 C 0.01996 0.17476 0.021 0.17685 0.0217 0.17986 C 0.02222 0.18263 0.02257 0.18611 0.02343 0.18773 C 0.0243 0.18981 0.02569 0.18935 0.02673 0.19027 C 0.0276 0.19097 0.02847 0.19189 0.02916 0.19282 C 0.03038 0.19537 0.03142 0.19791 0.03263 0.20046 C 0.03316 0.20208 0.0335 0.20439 0.0342 0.20578 C 0.03507 0.20717 0.03593 0.20717 0.03663 0.20833 C 0.03784 0.20972 0.03888 0.21226 0.03993 0.21342 C 0.04566 0.21944 0.04809 0.21921 0.05416 0.22106 C 0.06267 0.23009 0.04722 0.21481 0.07066 0.22638 C 0.07152 0.22685 0.0717 0.23055 0.07239 0.23148 C 0.07378 0.2331 0.07517 0.23287 0.07656 0.23402 C 0.07743 0.23472 0.07829 0.23564 0.07916 0.23657 C 0.08142 0.25856 0.08055 0.24676 0.08159 0.27245 C 0.08107 0.28634 0.08142 0.2949 0.07986 0.30601 C 0.07934 0.30949 0.07899 0.31342 0.07829 0.31643 C 0.0776 0.31875 0.07656 0.3199 0.07569 0.32152 C 0.07517 0.3243 0.07448 0.32638 0.07413 0.32916 C 0.07378 0.33171 0.07378 0.33472 0.07326 0.33703 C 0.07222 0.34213 0.07048 0.34351 0.06909 0.34722 C 0.0677 0.35138 0.06632 0.35578 0.06493 0.36018 L 0.06007 0.37569 L 0.05746 0.37801 C 0.05694 0.38078 0.05642 0.38356 0.0559 0.38611 C 0.05538 0.38773 0.05451 0.38888 0.05416 0.39097 C 0.05347 0.39583 0.0526 0.40648 0.0526 0.40671 C 0.05277 0.4125 0.05277 0.41875 0.05329 0.42453 C 0.05382 0.43009 0.05573 0.43773 0.05659 0.44259 C 0.05816 0.45578 0.05659 0.44537 0.0592 0.45532 C 0.05972 0.45787 0.06024 0.46088 0.06076 0.46319 C 0.0625 0.46921 0.06562 0.47963 0.06823 0.48379 C 0.06909 0.48495 0.06996 0.48541 0.07066 0.48634 C 0.07361 0.49907 0.0717 0.49189 0.07656 0.50694 C 0.07743 0.50949 0.07812 0.5125 0.07916 0.51458 C 0.08107 0.51875 0.08316 0.52268 0.08489 0.52754 C 0.08576 0.52986 0.08645 0.53287 0.0875 0.53518 C 0.08819 0.53703 0.08906 0.53842 0.08993 0.54051 C 0.09132 0.54375 0.09253 0.54791 0.09409 0.55069 C 0.09479 0.55208 0.09566 0.55254 0.09652 0.55324 C 0.09791 0.55671 0.0993 0.56064 0.10069 0.56365 C 0.10156 0.56504 0.10225 0.56504 0.10312 0.56597 C 0.1177 0.58657 0.10347 0.56875 0.11406 0.58148 C 0.11736 0.59189 0.11475 0.58541 0.12239 0.59189 C 0.12864 0.59745 0.11944 0.59213 0.13055 0.59699 L 0.13802 0.60486 C 0.13888 0.60578 0.13993 0.60578 0.14045 0.60717 C 0.14375 0.61388 0.14218 0.61134 0.14566 0.61504 C 0.14965 0.62314 0.14704 0.61921 0.15312 0.62546 L 0.15555 0.62777 C 0.15642 0.6368 0.15573 0.63379 0.15729 0.63819 L 0.15729 0.6331 L 0.15642 0.63032 " pathEditMode="relative" rAng="0" ptsTypes="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00023 C 0.00052 0.00532 0.00052 0.01088 0.00157 0.0162 C 0.00191 0.01829 0.00347 0.01898 0.00434 0.02037 C 0.01528 0.03657 0.0033 0.01898 0.01181 0.03518 C 0.0125 0.03657 0.01389 0.03773 0.01493 0.03889 C 0.01545 0.04074 0.01545 0.04282 0.01632 0.04444 C 0.01632 0.04467 0.02379 0.0537 0.02518 0.05555 C 0.02674 0.05764 0.0283 0.05903 0.02969 0.06111 C 0.03108 0.06366 0.03229 0.06666 0.03403 0.06852 C 0.03525 0.06991 0.03698 0.06991 0.03854 0.0706 C 0.04097 0.07315 0.04323 0.07569 0.04601 0.07801 C 0.04879 0.08055 0.05191 0.08264 0.05486 0.08541 C 0.05972 0.09028 0.0625 0.09305 0.06806 0.09676 C 0.06945 0.09745 0.07118 0.09768 0.0724 0.09838 C 0.07466 0.09954 0.07639 0.10092 0.07847 0.10208 C 0.08004 0.10301 0.08143 0.10301 0.08299 0.10416 C 0.09271 0.11018 0.08091 0.10671 0.09618 0.11157 C 0.10018 0.11273 0.104 0.11458 0.10816 0.11528 L 0.13195 0.11898 C 0.11823 0.12477 0.13941 0.11528 0.12136 0.12662 C 0.11962 0.12754 0.11754 0.12778 0.11545 0.12847 C 0.11407 0.1294 0.11268 0.13102 0.11111 0.13194 C 0.10955 0.13287 0.10782 0.13264 0.1066 0.13379 C 0.09722 0.14375 0.11042 0.13657 0.09931 0.14143 C 0.09827 0.14282 0.09757 0.14421 0.09618 0.14514 C 0.09341 0.14676 0.08733 0.14884 0.08733 0.14907 C 0.08403 0.15301 0.08264 0.15532 0.07847 0.15833 C 0.07709 0.15903 0.07535 0.15949 0.07413 0.15995 C 0.06719 0.16366 0.06771 0.16528 0.0592 0.16736 C 0.05677 0.16805 0.05417 0.16852 0.05191 0.16921 C 0.04705 0.1706 0.04167 0.17245 0.03698 0.175 C 0.03212 0.17754 0.02743 0.18102 0.0224 0.18241 L 0.00747 0.18611 C -0.00208 0.19421 0.0066 0.18819 -0.01337 0.19166 C -0.01475 0.19213 -0.01632 0.19329 -0.01771 0.19375 C -0.02066 0.19444 -0.02361 0.19491 -0.02656 0.1956 C -0.02847 0.19676 -0.03055 0.19815 -0.03246 0.19907 C -0.03403 0.2 -0.03628 0.1993 -0.03698 0.20092 C -0.03784 0.20301 -0.03298 0.21134 -0.03246 0.21227 C -0.03125 0.21412 -0.02934 0.21574 -0.02812 0.21782 C -0.02691 0.21944 -0.02604 0.22153 -0.02517 0.22338 C -0.0243 0.225 -0.02309 0.22592 -0.02205 0.22731 C -0.021 0.22893 -0.02031 0.23079 -0.01927 0.23287 C -0.01771 0.23518 -0.01632 0.23773 -0.01475 0.24004 C -0.01371 0.2419 -0.01302 0.24421 -0.0118 0.24583 C -0.01007 0.24791 -0.00764 0.2493 -0.0059 0.25139 C -0.00416 0.25347 -0.00312 0.25671 -0.00156 0.25856 C -0.00017 0.26041 0.00157 0.26134 0.00313 0.26273 C 0.00573 0.26551 0.00782 0.26875 0.01042 0.27199 C 0.01146 0.27291 0.01216 0.27454 0.01337 0.27546 C 0.01493 0.27685 0.01632 0.27801 0.01771 0.2794 C 0.0224 0.28403 0.0191 0.2831 0.02518 0.2868 C 0.02657 0.2875 0.0283 0.28796 0.02969 0.28866 C 0.04792 0.29838 0.02518 0.28657 0.03993 0.29606 C 0.04132 0.29699 0.04288 0.29745 0.04445 0.29791 C 0.04601 0.2993 0.04757 0.30023 0.04879 0.30185 C 0.05018 0.30324 0.05035 0.30602 0.05191 0.30717 C 0.05347 0.30856 0.05591 0.30856 0.05782 0.30903 C 0.09722 0.30671 0.07952 0.30717 0.11111 0.30717 L 0.11684 0.31134 L 0.11407 0.30903 " pathEditMode="relative" rAng="0" ptsTypes="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0023 C 0.00521 0.01968 0.00261 0.01065 0.00764 0.02709 C 0.00816 0.02847 0.00851 0.03033 0.00903 0.03148 C 0.01441 0.0426 0.00782 0.02824 0.01337 0.04283 C 0.01407 0.04468 0.01476 0.04584 0.01545 0.04746 C 0.01598 0.04885 0.01632 0.0507 0.01684 0.05185 C 0.01771 0.05394 0.01823 0.0551 0.0191 0.05648 C 0.01962 0.05787 0.01997 0.05972 0.02032 0.06135 C 0.02136 0.06343 0.0224 0.06551 0.02327 0.06783 C 0.02587 0.075 0.02535 0.07986 0.03039 0.0838 L 0.03316 0.08611 C 0.03351 0.08681 0.03733 0.09653 0.0382 0.09769 C 0.03907 0.09885 0.04011 0.09908 0.04098 0.1 C 0.0467 0.11204 0.03907 0.09699 0.04601 0.10672 C 0.04723 0.10834 0.04827 0.11181 0.04948 0.11366 C 0.05087 0.11505 0.05243 0.11482 0.05382 0.11574 C 0.05452 0.11644 0.05521 0.11736 0.05591 0.11806 C 0.05747 0.11968 0.0592 0.12084 0.06094 0.12269 C 0.06146 0.12338 0.06233 0.12454 0.06302 0.125 C 0.0658 0.12616 0.06875 0.12639 0.07153 0.12709 C 0.07257 0.12801 0.07396 0.12824 0.075 0.1294 C 0.07587 0.13033 0.07639 0.13403 0.07726 0.13403 L 0.10278 0.13172 C 0.09757 0.13704 0.10382 0.1294 0.09844 0.14074 C 0.09792 0.14213 0.09705 0.14236 0.09636 0.14306 C 0.09532 0.14607 0.09462 0.15 0.09341 0.15209 C 0.09132 0.15672 0.09098 0.15787 0.08855 0.16135 C 0.08785 0.16227 0.08716 0.1625 0.08629 0.16366 C 0.07761 0.17639 0.08351 0.16968 0.07865 0.17523 C 0.07761 0.17732 0.07674 0.17986 0.0757 0.18172 C 0.075 0.1831 0.07136 0.18588 0.07084 0.18635 C 0.06615 0.20139 0.06823 0.19908 0.06372 0.20232 C 0.0625 0.20324 0.06129 0.20347 0.06025 0.2044 C 0.05886 0.20579 0.05782 0.20741 0.0566 0.20903 C 0.05591 0.21042 0.05521 0.21273 0.05452 0.21389 C 0.05313 0.21505 0.05174 0.21505 0.05018 0.21574 C 0.04514 0.22408 0.04948 0.21875 0.04098 0.22292 C 0.04011 0.22315 0.03907 0.22431 0.0382 0.225 C 0.03646 0.22593 0.0349 0.22616 0.03316 0.22755 C 0.02032 0.23496 0.03299 0.2294 0.02101 0.23403 C 0.02032 0.23472 0.0198 0.23588 0.0191 0.23658 C 0.01424 0.23982 0.00973 0.23982 0.00486 0.24097 C 0.00504 0.2456 0.00469 0.2507 0.00556 0.25463 C 0.00677 0.26088 0.01059 0.27037 0.01059 0.27084 C 0.01285 0.28565 0.01059 0.27547 0.01545 0.28658 C 0.01598 0.28773 0.01632 0.29005 0.01684 0.29097 C 0.01823 0.29375 0.0198 0.29514 0.02101 0.29792 C 0.0217 0.29908 0.02205 0.30139 0.02257 0.30255 C 0.02466 0.30625 0.029 0.30972 0.03108 0.31158 C 0.03386 0.32037 0.03091 0.3125 0.03455 0.31829 C 0.03542 0.31968 0.03611 0.3213 0.03681 0.32292 C 0.03716 0.32454 0.0375 0.32662 0.0382 0.32755 C 0.03907 0.32871 0.04011 0.32894 0.04098 0.32963 C 0.04202 0.33218 0.04289 0.33426 0.04375 0.33658 C 0.04445 0.33797 0.0448 0.34005 0.04514 0.34121 C 0.04757 0.34537 0.05 0.34861 0.05226 0.35255 C 0.0533 0.35394 0.05434 0.3551 0.05521 0.35695 C 0.05625 0.35949 0.05695 0.36227 0.05799 0.36389 C 0.05886 0.36528 0.0599 0.36505 0.06094 0.36597 C 0.06181 0.36736 0.06285 0.36945 0.06372 0.37084 C 0.06493 0.37246 0.06598 0.37338 0.06736 0.37523 C 0.06806 0.37662 0.06858 0.37847 0.06927 0.37986 C 0.07448 0.38982 0.07309 0.3875 0.07778 0.39352 C 0.07865 0.39584 0.07917 0.39861 0.08004 0.40023 C 0.08125 0.40324 0.08664 0.40787 0.08785 0.40926 C 0.09653 0.4206 0.0816 0.40625 0.09705 0.41829 C 0.09775 0.41898 0.09844 0.42014 0.09914 0.42084 C 0.10035 0.42246 0.10157 0.42454 0.10278 0.42547 C 0.10434 0.42662 0.10608 0.42685 0.10764 0.42801 C 0.11823 0.42685 0.129 0.42732 0.13959 0.42547 C 0.14115 0.425 0.14236 0.42246 0.14375 0.42084 C 0.14636 0.41829 0.14549 0.42037 0.14688 0.41621 L 0.14688 0.41644 " pathEditMode="relative" rAng="0" ptsTypes="AAAAAAAAAAAA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100000" l="5542" r="84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41" y="1834202"/>
            <a:ext cx="4022915" cy="5073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/>
              <a:t>Найди все </a:t>
            </a:r>
            <a:r>
              <a:rPr lang="ru-RU" sz="1050" dirty="0" smtClean="0"/>
              <a:t>березовые </a:t>
            </a:r>
            <a:r>
              <a:rPr lang="ru-RU" sz="1050" dirty="0"/>
              <a:t>листья</a:t>
            </a:r>
          </a:p>
        </p:txBody>
      </p:sp>
      <p:pic>
        <p:nvPicPr>
          <p:cNvPr id="4" name="Рисунок 3" descr="http://us.cdn4.123rf.com/168nwm/dleonis/dleonis0909/dleonis090900078/5616474-autumnal-oak-leaf-on-white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9362" y="505889"/>
            <a:ext cx="1605017" cy="1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khaven.stanford.edu/wp-content/uploads/2012/01/fall-leaf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4387" y="4370818"/>
            <a:ext cx="1297077" cy="10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s.cdn4.123rf.com/168nwm/farmer/farmer0909/farmer090900087/5571282-autumn-aspen-leaf-isolated-on-whit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4791754" y="83226"/>
            <a:ext cx="1012091" cy="15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15198"/>
          <a:stretch/>
        </p:blipFill>
        <p:spPr>
          <a:xfrm>
            <a:off x="7368379" y="1654365"/>
            <a:ext cx="1269875" cy="1504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78" y="1874397"/>
            <a:ext cx="1659070" cy="1305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94" l="0" r="99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47" y="315431"/>
            <a:ext cx="1076360" cy="14567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14" y="1088764"/>
            <a:ext cx="2238499" cy="1490876"/>
          </a:xfrm>
          <a:prstGeom prst="rect">
            <a:avLst/>
          </a:prstGeom>
        </p:spPr>
      </p:pic>
      <p:sp>
        <p:nvSpPr>
          <p:cNvPr id="17" name="Стрелка вправо 16">
            <a:hlinkClick r:id="rId15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49" y="2472114"/>
            <a:ext cx="1021061" cy="1531592"/>
          </a:xfrm>
          <a:prstGeom prst="rect">
            <a:avLst/>
          </a:prstGeom>
        </p:spPr>
      </p:pic>
      <p:pic>
        <p:nvPicPr>
          <p:cNvPr id="6" name="Рисунок 5" descr="http://us.cdn2.123rf.com/168nwm/ntstudio/ntstudio1102/ntstudio110200027/8899308-green-leaf-birch-isolated-on-a-white.jpg"/>
          <p:cNvPicPr/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21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64907" y="2526965"/>
            <a:ext cx="15884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41" y="3150715"/>
            <a:ext cx="1888927" cy="12584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074" l="2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92" y="4228824"/>
            <a:ext cx="1531815" cy="12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85185E-6 L 6.66667E-6 1.85185E-6 C -0.00051 0.00787 -0.00034 0.01597 -0.00138 0.02384 C -0.00173 0.02662 -0.0052 0.0331 -0.00642 0.03588 C -0.00989 0.05393 -0.0052 0.03263 -0.01041 0.04768 C -0.01145 0.05092 -0.01162 0.05486 -0.01284 0.0581 L -0.01544 0.06481 C -0.01597 0.06713 -0.01579 0.06967 -0.01666 0.07175 C -0.0184 0.075 -0.021 0.07731 -0.02308 0.08032 C -0.02569 0.08356 -0.02881 0.08819 -0.03211 0.0905 C -0.03801 0.09444 -0.0394 0.09305 -0.04496 0.0956 C -0.04704 0.09652 -0.04912 0.09791 -0.05138 0.09907 C -0.0526 0.09976 -0.05399 0.1 -0.0552 0.10069 C -0.05659 0.10162 -0.05763 0.10324 -0.05902 0.10416 C -0.06024 0.10486 -0.06162 0.10532 -0.06284 0.10578 C -0.07256 0.11064 -0.06597 0.10833 -0.07569 0.11088 C -0.08333 0.11597 -0.07899 0.11365 -0.08853 0.11782 L -0.09235 0.11944 C -0.09357 0.1206 -0.09478 0.12222 -0.09617 0.12291 C -0.09947 0.12453 -0.10642 0.12638 -0.10642 0.12638 C -0.11527 0.13425 -0.10919 0.12986 -0.12829 0.1331 C -0.13211 0.13379 -0.13593 0.13449 -0.13975 0.13495 L -0.16666 0.13842 C -0.16892 0.13888 -0.171 0.13958 -0.17308 0.14004 C -0.18194 0.14143 -0.19322 0.1375 -0.18333 0.14699 C -0.18176 0.14838 -0.17985 0.14907 -0.17829 0.15023 C -0.17621 0.15393 -0.17343 0.15949 -0.17048 0.16226 C -0.16892 0.16365 -0.16701 0.16412 -0.16544 0.16574 C -0.16388 0.16713 -0.16301 0.16944 -0.16162 0.17083 C -0.15781 0.17453 -0.15329 0.17662 -0.14999 0.18101 C -0.14912 0.18217 -0.14843 0.18356 -0.14739 0.18449 C -0.14426 0.18703 -0.13992 0.18773 -0.13715 0.19143 C -0.13437 0.19513 -0.13315 0.19745 -0.12951 0.19976 C -0.12829 0.20069 -0.1269 0.20069 -0.12569 0.20162 C -0.12343 0.203 -0.12152 0.20532 -0.11926 0.20671 C -0.1144 0.20995 -0.11267 0.21018 -0.10781 0.2118 C -0.10468 0.21458 -0.10051 0.21828 -0.09756 0.22037 C -0.09635 0.22129 -0.09496 0.22129 -0.09357 0.22199 C -0.09183 0.22314 -0.09027 0.22453 -0.08853 0.22546 C -0.0835 0.22847 -0.07847 0.23078 -0.07308 0.2324 C -0.07013 0.2331 -0.06718 0.23356 -0.06423 0.23402 L -0.05642 0.2375 C -0.0552 0.23796 -0.05399 0.23865 -0.0526 0.23912 L -0.04235 0.24259 C -0.04426 0.25277 -0.04253 0.24699 -0.04756 0.25625 C -0.04843 0.25787 -0.04878 0.26018 -0.04999 0.26134 C -0.05103 0.2625 -0.0526 0.2625 -0.05399 0.26319 C -0.05919 0.27384 -0.05294 0.26273 -0.06284 0.27338 C -0.06527 0.27592 -0.06683 0.27939 -0.06926 0.28194 C -0.071 0.28356 -0.07291 0.28495 -0.07447 0.28703 C -0.08281 0.29814 -0.07343 0.29074 -0.08333 0.29722 C -0.08472 0.29907 -0.08576 0.30092 -0.08715 0.30254 C -0.08836 0.3037 -0.08975 0.30463 -0.09114 0.30578 C -0.09287 0.3074 -0.09444 0.30949 -0.09617 0.31088 C -0.09826 0.31273 -0.10051 0.31412 -0.1026 0.3162 C -0.10485 0.31828 -0.10659 0.32106 -0.10902 0.32291 C -0.11388 0.32685 -0.11892 0.33078 -0.12447 0.3331 C -0.12569 0.33379 -0.12708 0.33402 -0.12829 0.33495 C -0.12968 0.33588 -0.13072 0.3375 -0.13211 0.33842 C -0.13385 0.33958 -0.14478 0.3449 -0.14617 0.34513 L -0.16284 0.34699 C -0.16753 0.34745 -0.17222 0.34838 -0.1769 0.34861 C -0.19062 0.34953 -0.20433 0.34976 -0.21787 0.35023 C -0.21666 0.35092 -0.21527 0.35115 -0.21406 0.35208 C -0.21267 0.353 -0.21162 0.35463 -0.21024 0.35532 C -0.20781 0.35694 -0.2026 0.35879 -0.2026 0.35879 C -0.1986 0.36689 -0.20156 0.36342 -0.19235 0.36736 L -0.18853 0.36921 L -0.18853 0.36921 " pathEditMode="relative" ptsTypes="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5.55556E-7 3.7037E-7 C -0.00399 0.00208 -0.00781 0.0044 -0.01163 0.00671 C -0.01302 0.00764 -0.01406 0.0088 -0.01545 0.00949 C -0.0342 0.0213 -0.01007 0.00602 -0.02448 0.01366 C -0.02587 0.01435 -0.02691 0.01574 -0.0283 0.01643 C -0.02951 0.01736 -0.0309 0.01736 -0.03212 0.01782 C -0.04323 0.02315 -0.03212 0.01875 -0.04115 0.02222 C -0.04549 0.02685 -0.04566 0.02731 -0.05122 0.03171 C -0.05365 0.0338 -0.05642 0.03542 -0.05885 0.0375 C -0.06024 0.03866 -0.06129 0.04051 -0.06267 0.04167 C -0.06528 0.04375 -0.07031 0.04606 -0.07292 0.04861 C -0.07431 0.05 -0.07535 0.05162 -0.07674 0.05278 C -0.07882 0.05417 -0.08125 0.0544 -0.08316 0.05556 C -0.08524 0.05648 -0.09115 0.06065 -0.09323 0.0625 C -0.09497 0.06389 -0.0967 0.06551 -0.09844 0.06667 C -0.09965 0.06759 -0.10104 0.06852 -0.10226 0.06968 C -0.10365 0.0706 -0.10469 0.07268 -0.10608 0.07361 C -0.11024 0.07685 -0.1151 0.0787 -0.11892 0.08194 C -0.12413 0.08657 -0.12587 0.08866 -0.13177 0.0919 C -0.13299 0.09236 -0.13438 0.09259 -0.13559 0.09329 C -0.13681 0.09398 -0.13785 0.09537 -0.13924 0.09606 C -0.14132 0.09676 -0.14358 0.09676 -0.14566 0.09722 C -0.1474 0.09768 -0.14913 0.09861 -0.15087 0.09884 C -0.16528 0.09954 -0.17986 0.09954 -0.19427 0.10023 C -0.19757 0.09954 -0.20104 0.09931 -0.20451 0.09884 C -0.20642 0.09838 -0.21389 0.09491 -0.21476 0.09444 C -0.21632 0.09398 -0.21823 0.09375 -0.21979 0.09329 C -0.22118 0.09282 -0.2224 0.09213 -0.22379 0.0919 C -0.22292 0.09329 -0.22222 0.09491 -0.22118 0.09606 C -0.21788 0.09954 -0.21493 0.09907 -0.21094 0.10139 C -0.20903 0.10255 -0.20764 0.1044 -0.20573 0.10556 C -0.20035 0.10949 -0.19826 0.10833 -0.19288 0.11412 C -0.19028 0.1169 -0.18889 0.11875 -0.18524 0.12106 C -0.18403 0.12199 -0.18264 0.12199 -0.1816 0.12245 C -0.1691 0.13264 -0.18229 0.12268 -0.17257 0.12801 C -0.16372 0.13287 -0.17431 0.12917 -0.16372 0.13218 C -0.16094 0.13426 -0.15573 0.13796 -0.1533 0.13935 C -0.15087 0.14028 -0.14826 0.14097 -0.14566 0.1419 L -0.14184 0.14352 C -0.14063 0.14468 -0.13958 0.14653 -0.13802 0.14745 C -0.13629 0.14861 -0.13385 0.14838 -0.13177 0.14884 C -0.13038 0.14931 -0.12917 0.14954 -0.12795 0.15046 C -0.11997 0.15463 -0.12882 0.15231 -0.11771 0.15579 C -0.11563 0.15671 -0.11337 0.15671 -0.11129 0.15741 C -0.1099 0.15764 -0.10868 0.15856 -0.10747 0.1588 C -0.08559 0.16296 -0.10556 0.15787 -0.09201 0.16157 C -0.09774 0.16366 -0.10069 0.16458 -0.10608 0.1669 C -0.11476 0.1713 -0.10781 0.16806 -0.1151 0.17268 C -0.12066 0.17616 -0.12049 0.17523 -0.12656 0.17824 C -0.1283 0.17917 -0.13004 0.18032 -0.13177 0.18102 C -0.13333 0.18171 -0.13524 0.18171 -0.13681 0.18241 C -0.14063 0.18356 -0.14444 0.18518 -0.14826 0.18657 C -0.15382 0.18843 -0.15521 0.18912 -0.16233 0.19074 C -0.16441 0.1912 -0.16667 0.1919 -0.16875 0.19213 C -0.17552 0.19282 -0.18229 0.19306 -0.18906 0.19375 C -0.21267 0.19306 -0.23594 0.19352 -0.25938 0.19213 C -0.26129 0.19213 -0.26319 0.19074 -0.26458 0.18935 C -0.26597 0.18796 -0.26597 0.18542 -0.26719 0.1838 C -0.26771 0.18264 -0.26875 0.18194 -0.26962 0.18102 C -0.27014 0.17963 -0.27031 0.17824 -0.27101 0.17685 C -0.27361 0.17083 -0.27344 0.17477 -0.27344 0.17106 L -0.27344 0.1713 L -0.27344 0.17106 " pathEditMode="relative" rAng="0" ptsTypes="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33333E-6 L -5.55556E-6 -3.33333E-6 C 0.00051 0.0051 0.00051 0.01019 0.00138 0.01528 C 0.0019 0.01875 0.00294 0.02199 0.00381 0.02547 C 0.00433 0.02732 0.00433 0.02917 0.0052 0.03056 C 0.00607 0.03241 0.00694 0.03403 0.0078 0.03588 C 0.01041 0.04213 0.01128 0.04723 0.01544 0.05278 C 0.01753 0.05579 0.01996 0.05811 0.02187 0.06135 C 0.02308 0.06366 0.02412 0.06644 0.02569 0.06829 C 0.02794 0.07107 0.03089 0.07292 0.03332 0.075 L 0.04114 0.08195 C 0.04201 0.08311 0.04253 0.08473 0.04357 0.08542 C 0.04513 0.08635 0.04704 0.08658 0.04878 0.08704 C 0.05138 0.08936 0.05346 0.09306 0.05642 0.09399 C 0.05867 0.09445 0.06076 0.09491 0.06284 0.09561 C 0.06544 0.09653 0.06805 0.09792 0.07065 0.09908 C 0.07187 0.09954 0.07308 0.10047 0.07447 0.1007 C 0.07829 0.10139 0.08211 0.10162 0.08593 0.10232 C 0.08819 0.10278 0.09027 0.10371 0.09235 0.10417 C 0.09756 0.10487 0.1026 0.10533 0.1078 0.10579 C 0.10989 0.10649 0.11267 0.10556 0.11423 0.10764 C 0.1151 0.1088 0.11162 0.1088 0.11041 0.10926 C 0.09947 0.11366 0.10346 0.11227 0.09235 0.11436 C 0.09114 0.11505 0.08975 0.11528 0.08853 0.11621 C 0.08628 0.1176 0.08454 0.12014 0.08211 0.1213 C 0.07881 0.12269 0.07534 0.12246 0.07187 0.12292 C 0.07013 0.12408 0.06857 0.12547 0.06666 0.12639 C 0.0651 0.12709 0.06319 0.12709 0.06162 0.12801 C 0.05503 0.13195 0.06058 0.13149 0.05381 0.13311 C 0.05086 0.13403 0.04791 0.13403 0.04496 0.13496 C 0.02221 0.14098 0.04704 0.13635 0.02447 0.14005 C 0.01787 0.14584 0.02239 0.14306 0.01162 0.14514 C 0.00902 0.14561 0.00642 0.14607 0.00381 0.14676 C 0.0026 0.14723 0.00138 0.14815 -5.55556E-6 0.14862 C -0.00244 0.14931 -0.00504 0.14977 -0.00765 0.15024 C -0.01025 0.15209 -0.01268 0.15394 -0.01529 0.15533 C -0.01668 0.15625 -0.01789 0.15672 -0.01928 0.15718 C -0.02345 0.1588 -0.0264 0.15926 -0.03074 0.16065 C -0.04845 0.17223 -0.02015 0.1544 -0.04358 0.16574 C -0.04584 0.1669 -0.04758 0.16968 -0.05001 0.17084 C -0.05279 0.17199 -0.05591 0.17199 -0.05904 0.17246 C -0.07414 0.1757 -0.05956 0.17338 -0.08213 0.17593 L -0.14619 0.17431 C -0.15088 0.17408 -0.15556 0.17292 -0.16025 0.17246 C -0.16789 0.17176 -0.1757 0.1713 -0.18334 0.17084 C -0.18681 0.1713 -0.19185 0.16852 -0.19358 0.17246 C -0.19497 0.1757 -0.18942 0.17709 -0.18716 0.1794 C -0.18352 0.18287 -0.18247 0.18334 -0.17831 0.18612 C -0.16494 0.20394 -0.18299 0.18056 -0.17049 0.19468 C -0.16147 0.2051 -0.16963 0.19885 -0.16025 0.2051 C -0.15852 0.20718 -0.15695 0.20973 -0.15522 0.21181 C -0.15174 0.21551 -0.14202 0.22315 -0.13855 0.22547 C -0.13647 0.22686 -0.13421 0.22755 -0.13213 0.22894 C -0.12952 0.23056 -0.12709 0.23264 -0.12431 0.23403 C -0.12188 0.23542 -0.11911 0.23612 -0.11668 0.2375 C -0.11407 0.23889 -0.11164 0.24098 -0.10904 0.2426 C -0.0797 0.25973 -0.10626 0.24445 -0.09098 0.25116 C -0.07657 0.25764 -0.09185 0.25209 -0.07952 0.25625 C -0.07483 0.25996 -0.07275 0.26204 -0.06789 0.26482 C -0.06581 0.26598 -0.06372 0.26737 -0.06147 0.26829 C -0.05782 0.26968 -0.05383 0.27014 -0.05001 0.27153 C -0.04393 0.27385 -0.04185 0.27686 -0.03595 0.2801 C -0.03039 0.28334 -0.02466 0.28588 -0.01928 0.28866 C -0.01615 0.29028 -0.0132 0.29237 -0.01025 0.29375 C -0.00678 0.29561 -0.00331 0.29723 -5.55556E-6 0.29908 C 0.0052 0.30162 0.01006 0.30556 0.01544 0.30764 C 0.03767 0.31598 0.00989 0.3051 0.03471 0.31598 C 0.03767 0.31737 0.04079 0.31806 0.04357 0.31945 C 0.05364 0.32454 0.05624 0.32848 0.06544 0.33149 C 0.06805 0.33218 0.07065 0.33241 0.07308 0.33311 C 0.07777 0.33449 0.08471 0.33727 0.08975 0.3382 C 0.12065 0.34375 0.08905 0.33704 0.11041 0.34167 C 0.11162 0.34237 0.11284 0.34306 0.11423 0.34352 C 0.12117 0.34584 0.12534 0.34584 0.1335 0.34676 C 0.13089 0.34746 0.12812 0.34723 0.12569 0.34862 C 0.12464 0.34908 0.12412 0.35093 0.12308 0.35186 C 0.12187 0.35324 0.12065 0.35463 0.11926 0.35533 C 0.1177 0.35625 0.11579 0.35625 0.11423 0.35718 C 0.11232 0.35787 0.11076 0.35973 0.10902 0.36042 C 0.10746 0.36135 0.10555 0.36158 0.10398 0.36227 C 0.1026 0.36274 0.10138 0.36343 0.09999 0.36389 C 0.09878 0.36505 0.09756 0.36644 0.09617 0.36737 C 0.09461 0.36852 0.0927 0.36922 0.09114 0.37084 C 0.08923 0.37269 0.08836 0.37686 0.08593 0.37755 C 0.07777 0.37987 0.08159 0.37871 0.07447 0.38102 C 0.07308 0.38218 0.07187 0.38357 0.07065 0.38449 C 0.0677 0.38635 0.06301 0.38704 0.06023 0.38797 C 0.05694 0.38889 0.05346 0.38982 0.04999 0.39121 C 0.04756 0.39237 0.04496 0.39422 0.04235 0.39468 L 0.02447 0.39815 C 0.01701 0.40139 0.02343 0.39885 0.01162 0.40162 C 0.00937 0.40209 0.00728 0.40278 0.0052 0.40324 C 0.0026 0.40394 -5.55556E-6 0.4044 -0.00261 0.40487 C -0.00556 0.40556 -0.01147 0.40672 -0.01147 0.40672 L -0.01529 0.41019 " pathEditMode="relative" ptsTypes="AAAAAAAAAAAAAAAAAAA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92593E-6 L -4.16667E-6 -5.92593E-6 C 0.00069 0.00555 0.00087 0.01157 0.00243 0.01689 C 0.00365 0.02083 0.00764 0.02731 0.00764 0.02731 C 0.00799 0.02893 0.00833 0.03078 0.00885 0.0324 C 0.00955 0.03425 0.01059 0.03587 0.01146 0.03749 C 0.01389 0.04212 0.01615 0.04722 0.0191 0.05115 C 0.01997 0.05231 0.02101 0.05324 0.0217 0.05462 C 0.02569 0.06203 0.025 0.06273 0.02813 0.0699 C 0.02934 0.07291 0.03038 0.07615 0.03194 0.07847 C 0.03333 0.08078 0.03559 0.08171 0.03715 0.08356 C 0.04375 0.09259 0.03837 0.08796 0.04358 0.09745 C 0.04462 0.0993 0.04601 0.10069 0.0474 0.10254 C 0.04861 0.10648 0.04948 0.11087 0.05122 0.11435 C 0.05243 0.11712 0.05469 0.11898 0.05625 0.12129 C 0.05781 0.12337 0.05868 0.12592 0.06024 0.12824 C 0.06337 0.13287 0.06736 0.1368 0.07049 0.14189 C 0.07222 0.14467 0.07361 0.14768 0.07552 0.15046 C 0.07917 0.15509 0.0809 0.15509 0.08455 0.15879 C 0.08542 0.15995 0.08611 0.16134 0.08715 0.16226 C 0.08872 0.16412 0.0908 0.1655 0.09219 0.16736 C 0.09323 0.16898 0.09358 0.17152 0.09479 0.17268 C 0.09618 0.17384 0.09826 0.17384 0.1 0.1743 C 0.10156 0.17592 0.10313 0.17824 0.10504 0.17939 C 0.11406 0.18541 0.10642 0.17615 0.11528 0.18449 C 0.11684 0.18587 0.11754 0.18842 0.1191 0.18958 C 0.12188 0.19189 0.12535 0.19282 0.12813 0.1949 C 0.13004 0.19629 0.1316 0.19837 0.13333 0.19999 C 0.1375 0.20393 0.13715 0.20347 0.14219 0.20671 C 0.15017 0.21736 0.13524 0.19837 0.15625 0.21527 C 0.15851 0.21712 0.16059 0.21851 0.16267 0.22037 C 0.16458 0.22199 0.16597 0.22407 0.16788 0.22569 C 0.16944 0.22685 0.17135 0.22777 0.17292 0.22893 C 0.18194 0.24097 0.17205 0.22916 0.18073 0.23587 C 0.18247 0.23726 0.18385 0.23981 0.18576 0.24097 C 0.18906 0.24282 0.19601 0.24444 0.19601 0.24444 C 0.1974 0.2456 0.19844 0.24699 0.2 0.24791 C 0.20399 0.25023 0.20851 0.25162 0.21267 0.253 C 0.21441 0.25416 0.21615 0.25532 0.21788 0.25648 C 0.23368 0.26481 0.21875 0.25509 0.23073 0.26319 C 0.23108 0.26481 0.23212 0.26666 0.23194 0.26828 C 0.2309 0.28078 0.23056 0.27662 0.22552 0.28194 C 0.22413 0.28356 0.22309 0.28564 0.2217 0.28726 C 0.21927 0.28958 0.21406 0.29398 0.21406 0.29398 C 0.2033 0.31574 0.21302 0.29305 0.20764 0.31458 C 0.20712 0.31643 0.20642 0.31874 0.20504 0.31967 C 0.20104 0.32199 0.19653 0.32199 0.19219 0.32314 C 0.19097 0.32546 0.19028 0.3287 0.18837 0.32986 C 0.18524 0.33171 0.1816 0.33101 0.17813 0.33171 L 0.16667 0.33333 L 0.13715 0.3368 C 0.13889 0.34027 0.1401 0.34421 0.14219 0.34699 L 0.15382 0.36249 C 0.15938 0.3699 0.15851 0.36898 0.16667 0.37777 C 0.16823 0.37962 0.16997 0.38148 0.1717 0.38287 C 0.17326 0.38425 0.17517 0.38495 0.17691 0.38634 C 0.17917 0.38842 0.18125 0.39074 0.18333 0.39328 C 0.18455 0.39467 0.18559 0.39699 0.18715 0.39837 C 0.18906 0.39999 0.19132 0.40069 0.19358 0.40162 C 0.19479 0.40393 0.19583 0.40648 0.1974 0.40856 C 0.20139 0.41388 0.20365 0.41435 0.20885 0.41712 C 0.21424 0.42407 0.21719 0.4287 0.22431 0.43425 C 0.22656 0.43611 0.22951 0.43634 0.23194 0.43773 C 0.23507 0.43912 0.23802 0.44074 0.24097 0.44282 C 0.25208 0.45023 0.24271 0.44629 0.25243 0.44953 C 0.26649 0.45879 0.24462 0.44537 0.27431 0.45462 C 0.27639 0.45532 0.27743 0.45856 0.27934 0.45995 C 0.28177 0.46157 0.28715 0.46319 0.28715 0.46319 C 0.28837 0.46435 0.28958 0.46597 0.29097 0.46666 C 0.29254 0.46759 0.29444 0.46782 0.29601 0.46851 C 0.29861 0.46944 0.30122 0.4706 0.30382 0.47175 C 0.30538 0.47268 0.30729 0.47291 0.30885 0.47361 C 0.31319 0.47523 0.31267 0.47361 0.31267 0.47708 L 0.31267 0.47708 " pathEditMode="relative" ptsTypes="AAAAAAAAAAAA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/>
              <a:t>Найди все </a:t>
            </a:r>
            <a:r>
              <a:rPr lang="ru-RU" sz="1050" dirty="0" smtClean="0"/>
              <a:t>кленовые </a:t>
            </a:r>
            <a:r>
              <a:rPr lang="ru-RU" sz="1050" dirty="0"/>
              <a:t>листья</a:t>
            </a:r>
          </a:p>
        </p:txBody>
      </p:sp>
      <p:pic>
        <p:nvPicPr>
          <p:cNvPr id="4" name="Рисунок 3" descr="http://us.cdn4.123rf.com/168nwm/dleonis/dleonis0909/dleonis090900078/5616474-autumnal-oak-leaf-on-whit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61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9362" y="505889"/>
            <a:ext cx="1605017" cy="1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s.cdn4.123rf.com/168nwm/farmer/farmer0909/farmer090900087/5571282-autumn-aspen-leaf-isolated-on-whit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791754" y="83226"/>
            <a:ext cx="1012091" cy="15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38" y="1704000"/>
            <a:ext cx="1659070" cy="1305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94" l="0" r="99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46" y="1930326"/>
            <a:ext cx="1076360" cy="14567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14" y="1088764"/>
            <a:ext cx="2238499" cy="1490876"/>
          </a:xfrm>
          <a:prstGeom prst="rect">
            <a:avLst/>
          </a:prstGeom>
        </p:spPr>
      </p:pic>
      <p:sp>
        <p:nvSpPr>
          <p:cNvPr id="17" name="Стрелка вправо 16">
            <a:hlinkClick r:id="rId11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1" y="1892893"/>
            <a:ext cx="1021061" cy="15315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74" l="2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97" y="3357471"/>
            <a:ext cx="1531815" cy="1292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78" y="3560141"/>
            <a:ext cx="1505151" cy="1512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167" l="10000" r="8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373" y="2306242"/>
            <a:ext cx="4551759" cy="4551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4667" l="10000" r="96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36" y="2472114"/>
            <a:ext cx="1743194" cy="1743194"/>
          </a:xfrm>
          <a:prstGeom prst="rect">
            <a:avLst/>
          </a:prstGeom>
        </p:spPr>
      </p:pic>
      <p:pic>
        <p:nvPicPr>
          <p:cNvPr id="5" name="Рисунок 4" descr="http://bookhaven.stanford.edu/wp-content/uploads/2012/01/fall-leaf.jpg"/>
          <p:cNvPicPr/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4387" y="4298970"/>
            <a:ext cx="1401342" cy="10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105" b="96133" l="19255" r="87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15198"/>
          <a:stretch/>
        </p:blipFill>
        <p:spPr>
          <a:xfrm>
            <a:off x="6893518" y="382962"/>
            <a:ext cx="1269875" cy="15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7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L 6.66667E-6 -1.11111E-6 C -0.00381 0.00509 -0.00711 0.01088 -0.01145 0.01528 C -0.01319 0.0169 -0.0151 0.01852 -0.01666 0.02037 C -0.0184 0.02245 -0.01978 0.02546 -0.02169 0.02732 C -0.02291 0.02824 -0.0243 0.02824 -0.02569 0.02894 C -0.02742 0.02986 -0.02899 0.03125 -0.03072 0.03241 C -0.03281 0.03357 -0.03524 0.03426 -0.03715 0.03588 C -0.03906 0.03727 -0.04044 0.03958 -0.04235 0.04097 C -0.04426 0.04236 -0.04669 0.04306 -0.04878 0.04421 C -0.06093 0.05255 -0.04044 0.04236 -0.06024 0.05116 C -0.0611 0.05232 -0.06162 0.05394 -0.06284 0.05463 C -0.06475 0.05579 -0.06701 0.05556 -0.06926 0.05625 C -0.07048 0.05671 -0.07187 0.05741 -0.07308 0.0581 C -0.07742 0.06019 -0.08124 0.06389 -0.08593 0.06482 C -0.08836 0.06551 -0.09096 0.06597 -0.09357 0.06644 C -0.09791 0.06759 -0.10381 0.07037 -0.10763 0.07176 C -0.10971 0.07245 -0.11197 0.07292 -0.11406 0.07338 L -0.12951 0.07685 C -0.13454 0.07917 -0.1394 0.08264 -0.14478 0.08357 C -0.14826 0.08426 -0.15173 0.08449 -0.15503 0.08542 C -0.15676 0.08565 -0.1585 0.08657 -0.16024 0.08704 C -0.16353 0.08773 -0.16701 0.08819 -0.17048 0.08866 C -0.17308 0.08935 -0.17551 0.08982 -0.17812 0.09051 C -0.17951 0.09097 -0.18072 0.09167 -0.18194 0.09213 C -0.18628 0.09352 -0.19044 0.09468 -0.19478 0.0956 C -0.20416 0.09745 -0.2151 0.09792 -0.2243 0.09907 C -0.22777 0.09954 -0.23107 0.1 -0.23454 0.10069 C -0.23715 0.10116 -0.23958 0.10208 -0.24218 0.10255 C -0.25781 0.1044 -0.27916 0.10509 -0.29357 0.10579 C -0.29687 0.10648 -0.30069 0.10532 -0.30381 0.10764 C -0.30485 0.10857 -0.30329 0.11134 -0.30242 0.11273 C -0.29947 0.11759 -0.29652 0.12338 -0.29218 0.12639 C -0.27812 0.13565 -0.29531 0.12338 -0.28333 0.13495 C -0.28176 0.13634 -0.27985 0.13704 -0.27812 0.13843 C -0.27673 0.13935 -0.27551 0.14051 -0.2743 0.14167 C -0.27031 0.1456 -0.26701 0.15046 -0.26267 0.1537 C -0.2585 0.15718 -0.25416 0.16019 -0.24999 0.16389 C -0.24478 0.16852 -0.2401 0.17407 -0.23454 0.17755 C -0.23281 0.1787 -0.2309 0.17963 -0.22951 0.18102 C -0.22742 0.1831 -0.22638 0.18634 -0.2243 0.18796 C -0.22239 0.18935 -0.21996 0.18866 -0.21787 0.18958 C -0.21562 0.19051 -0.21353 0.19167 -0.21145 0.19306 C -0.19166 0.20625 -0.21978 0.18958 -0.19739 0.20324 C -0.18281 0.21204 -0.19982 0.20093 -0.18333 0.21019 C -0.18055 0.21157 -0.17829 0.21366 -0.17551 0.21528 C -0.17308 0.21667 -0.17048 0.21736 -0.16787 0.21875 C -0.16579 0.21991 -0.16353 0.22083 -0.16145 0.22199 C -0.15971 0.22315 -0.15815 0.22454 -0.15642 0.22546 C -0.15381 0.22685 -0.15121 0.22778 -0.1486 0.22894 C -0.14253 0.23495 -0.14374 0.23449 -0.13593 0.23912 C -0.13454 0.23982 -0.13315 0.24005 -0.13194 0.24097 C -0.12985 0.24236 -0.12794 0.24468 -0.12569 0.24607 C -0.12395 0.24699 -0.12221 0.24699 -0.12048 0.24769 C -0.08992 0.2625 -0.13246 0.24398 -0.1026 0.25625 C -0.09999 0.25741 -0.09739 0.25833 -0.09478 0.25972 C -0.08819 0.26296 -0.08888 0.26366 -0.08194 0.26482 C -0.05156 0.26968 -0.07812 0.26389 -0.05902 0.26829 C -0.05728 0.26944 -0.05572 0.27107 -0.05381 0.27153 C -0.04999 0.27269 -0.04617 0.27245 -0.04235 0.27338 C -0.04062 0.27361 -0.03888 0.27454 -0.03715 0.275 C -0.0269 0.27454 -0.01666 0.27477 -0.00642 0.27338 C -0.00485 0.27315 -0.00416 0.26991 -0.0026 0.26991 L 0.03855 0.27153 C 0.03768 0.27338 0.03716 0.27546 0.03594 0.27685 C 0.0349 0.27778 0.03334 0.27778 0.03213 0.27847 C 0.03074 0.2794 0.02935 0.28056 0.02813 0.28194 C 0.0264 0.28403 0.02483 0.28657 0.0231 0.28866 C 0.02154 0.29051 0.01945 0.2919 0.01789 0.29375 C 0.00678 0.3088 0.02709 0.28727 0.01025 0.30417 C 0.00938 0.30648 0.00886 0.3088 0.00765 0.31088 C -0.00277 0.33056 0.01094 0.29954 6.66667E-6 0.32292 C -0.00103 0.325 -0.00156 0.32755 -0.0026 0.32986 C -0.00624 0.33843 -0.00433 0.33148 -0.00763 0.34167 C -0.01024 0.34954 -0.00728 0.34468 -0.01145 0.35023 C -0.01301 0.35532 -0.01579 0.36597 -0.01926 0.36898 L -0.02308 0.37245 C -0.02395 0.37477 -0.02482 0.37708 -0.02569 0.3794 C -0.02621 0.38102 -0.02603 0.3831 -0.0269 0.38449 C -0.02794 0.38611 -0.02951 0.38681 -0.03072 0.38796 C -0.03159 0.38958 -0.03263 0.3912 -0.03333 0.39306 C -0.03576 0.39977 -0.03333 0.40185 -0.03975 0.40833 C -0.04149 0.41019 -0.0434 0.41157 -0.04478 0.41343 C -0.05051 0.42107 -0.04687 0.41875 -0.05121 0.42546 C -0.05277 0.42801 -0.05451 0.43032 -0.05642 0.43241 C -0.05746 0.43333 -0.05902 0.43333 -0.06024 0.43403 C -0.07274 0.45625 -0.05659 0.42917 -0.06787 0.44421 C -0.06909 0.4456 -0.06926 0.44815 -0.07048 0.44931 C -0.07274 0.45208 -0.07569 0.4537 -0.07812 0.45625 C -0.07985 0.45787 -0.08142 0.46019 -0.08333 0.46134 C -0.08489 0.4625 -0.0868 0.4625 -0.08836 0.46296 C -0.0901 0.46482 -0.09183 0.46644 -0.09357 0.46829 C -0.09444 0.46921 -0.09513 0.4706 -0.09617 0.47153 C -0.10138 0.47639 -0.10989 0.48148 -0.11527 0.48519 C -0.11701 0.48634 -0.11892 0.4875 -0.12048 0.48866 C -0.12256 0.49051 -0.12465 0.49236 -0.1269 0.49375 C -0.12812 0.49468 -0.12951 0.49491 -0.13072 0.4956 C -0.13281 0.49653 -0.13506 0.49769 -0.13715 0.49884 C -0.15433 0.50949 -0.13419 0.49884 -0.15503 0.50926 C -0.16232 0.51898 -0.15503 0.51088 -0.16406 0.51597 C -0.16544 0.5169 -0.16649 0.51852 -0.16787 0.51944 C -0.16909 0.52037 -0.17048 0.5206 -0.17169 0.52107 C -0.17343 0.52292 -0.17499 0.52477 -0.1769 0.52639 C -0.18142 0.53009 -0.18142 0.52917 -0.18576 0.53148 C -0.19392 0.53542 -0.19166 0.53519 -0.20121 0.53819 C -0.20711 0.54005 -0.21336 0.54074 -0.21909 0.54329 C -0.22048 0.54398 -0.22169 0.54468 -0.22308 0.54514 C -0.22465 0.54583 -0.22656 0.54607 -0.22812 0.54676 C -0.23037 0.54769 -0.23228 0.54977 -0.23454 0.55023 C -0.24044 0.55139 -0.24652 0.55116 -0.25242 0.55185 C -0.2559 0.55232 -0.25937 0.55301 -0.26267 0.5537 C -0.26666 0.55532 -0.27031 0.55764 -0.2743 0.5588 C -0.2802 0.56042 -0.29218 0.56227 -0.29218 0.56227 C -0.30121 0.57014 -0.28975 0.56088 -0.30242 0.56736 C -0.30399 0.56806 -0.30503 0.56991 -0.30624 0.57083 C -0.31128 0.57407 -0.32065 0.57361 -0.3243 0.57407 C -0.32951 0.57639 -0.32794 0.57593 -0.33454 0.57755 L -0.34982 0.58102 C -0.34635 0.59537 -0.3526 0.57315 -0.34218 0.59306 C -0.34062 0.59583 -0.34131 0.60023 -0.33958 0.60324 C -0.33853 0.60532 -0.3361 0.60532 -0.33454 0.60671 C -0.33263 0.6081 -0.33107 0.60995 -0.32933 0.61181 C -0.32846 0.61273 -0.32777 0.61435 -0.3269 0.61528 C -0.32517 0.61667 -0.32326 0.61713 -0.32169 0.61852 C -0.32031 0.61991 -0.31926 0.62222 -0.31787 0.62361 C -0.31666 0.625 -0.31527 0.62593 -0.31406 0.62708 C -0.3118 0.6294 -0.30971 0.63171 -0.30763 0.63403 C -0.30642 0.63519 -0.30503 0.63611 -0.30381 0.6375 C -0.29982 0.6412 -0.29635 0.64583 -0.29218 0.64931 C -0.29114 0.65046 -0.28958 0.65023 -0.28836 0.65116 C -0.28697 0.65208 -0.28593 0.65347 -0.28454 0.6544 C -0.28281 0.65579 -0.28107 0.65648 -0.27933 0.65787 C -0.2776 0.65949 -0.27586 0.66111 -0.2743 0.66296 C -0.27291 0.66458 -0.27187 0.6669 -0.27048 0.66806 C -0.26596 0.67222 -0.26336 0.67292 -0.25885 0.675 C -0.25103 0.68194 -0.25277 0.68148 -0.24478 0.68519 C -0.24096 0.68704 -0.23333 0.69028 -0.23333 0.69028 C -0.22534 0.70093 -0.23454 0.69051 -0.22048 0.69884 C -0.21857 0.7 -0.21735 0.70301 -0.21527 0.70417 C -0.21215 0.70579 -0.2085 0.70602 -0.20503 0.70741 C -0.19478 0.71181 -0.20173 0.71065 -0.18975 0.71782 C -0.17899 0.72407 -0.18107 0.7213 -0.17308 0.72454 C -0.16041 0.72963 -0.17048 0.72685 -0.15763 0.72963 C -0.15555 0.73079 -0.15346 0.73218 -0.15121 0.7331 C -0.14513 0.73565 -0.13454 0.73588 -0.12951 0.73657 C -0.11753 0.74051 -0.13228 0.73565 -0.11666 0.74005 C -0.11492 0.74051 -0.11319 0.74144 -0.11145 0.74167 C -0.1026 0.74259 -0.09357 0.74282 -0.08454 0.74329 C -0.08159 0.74398 -0.07864 0.74444 -0.07569 0.74514 C -0.07343 0.7456 -0.07135 0.7463 -0.06926 0.74676 C -0.05919 0.74861 -0.05277 0.74838 -0.06145 0.74838 L -0.06145 0.74838 " pathEditMode="relative" ptsTypes="AAAAAAAAAAAAAAAAAAAAA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-1.11111E-6 C 0.00851 0.00509 0.01667 0.01181 0.0257 0.01528 C 0.03281 0.01806 0.03993 0.02245 0.0474 0.02384 C 0.05833 0.02593 0.05521 0.02477 0.06667 0.02894 C 0.06962 0.03009 0.07274 0.03102 0.0757 0.03241 C 0.07952 0.03403 0.08333 0.03611 0.08715 0.0375 C 0.09392 0.04005 0.10087 0.04167 0.10764 0.04421 C 0.11059 0.04537 0.11354 0.04699 0.11667 0.04769 C 0.12257 0.04931 0.12865 0.05 0.13455 0.05116 L 0.14358 0.05278 L 0.15261 0.05463 L 0.16146 0.05625 C 0.18715 0.05579 0.2566 0.03033 0.23837 0.05463 C 0.23663 0.05695 0.23507 0.05926 0.23333 0.06134 C 0.22934 0.0662 0.22847 0.06528 0.22552 0.06991 C 0.22431 0.07222 0.22344 0.075 0.2217 0.07685 C 0.21945 0.07917 0.21649 0.07986 0.21406 0.08195 C 0.20452 0.09051 0.21545 0.08472 0.20642 0.08866 C 0.20504 0.08982 0.20399 0.0912 0.20261 0.09213 C 0.20139 0.09306 0.19983 0.09306 0.19861 0.09398 C 0.19757 0.09468 0.19722 0.09653 0.19618 0.09722 C 0.19462 0.09838 0.19271 0.09838 0.19097 0.09908 C 0.18889 0.1 0.18681 0.10139 0.18455 0.10255 C 0.18212 0.1037 0.17934 0.10463 0.17691 0.10579 C 0.16563 0.11181 0.17726 0.10648 0.16788 0.11273 C 0.1658 0.11412 0.16372 0.11528 0.16146 0.1162 C 0.15903 0.11713 0.15642 0.11713 0.15382 0.11783 C 0.15208 0.11829 0.15035 0.11898 0.14861 0.11945 C 0.14653 0.1213 0.14445 0.12315 0.14236 0.12477 C 0.13646 0.12847 0.13646 0.12755 0.13073 0.12986 C 0.12952 0.13033 0.12813 0.13102 0.12691 0.13148 C 0.12604 0.13264 0.12552 0.13449 0.12431 0.13495 C 0.12101 0.13634 0.11754 0.13588 0.11406 0.13658 C 0.11233 0.13704 0.11059 0.13773 0.10903 0.13843 C 0.1059 0.13935 0.10313 0.1412 0.1 0.14167 C 0.09063 0.14352 0.0717 0.14514 0.0717 0.14514 C 0.0559 0.15046 0.07083 0.14607 0.03455 0.14861 C 0.02952 0.14908 0.02431 0.14977 0.01927 0.15023 C -0.00104 0.15926 0.01424 0.1537 -0.02812 0.15533 C -0.05903 0.16134 -0.00712 0.15116 -0.05121 0.16065 C -0.05469 0.16134 -0.05816 0.16204 -0.06146 0.16227 L -0.18194 0.16574 C -0.18889 0.1662 -0.19583 0.16528 -0.2026 0.16736 C -0.20399 0.16783 -0.2 0.16968 -0.19861 0.17083 C -0.19653 0.17292 -0.19462 0.1757 -0.19236 0.17755 C -0.19114 0.1787 -0.18976 0.1787 -0.18837 0.1794 C -0.18663 0.18033 -0.18489 0.18148 -0.18333 0.18287 C -0.18038 0.18519 -0.16649 0.19769 -0.16545 0.19977 C -0.16319 0.2037 -0.16163 0.20718 -0.15903 0.21019 C -0.15729 0.21204 -0.15538 0.21343 -0.15382 0.21528 C -0.15243 0.2169 -0.15139 0.21875 -0.15 0.22037 C -0.14878 0.22176 -0.14739 0.22245 -0.14618 0.22384 C -0.14479 0.22523 -0.14375 0.22732 -0.14236 0.22894 C -0.14062 0.23079 -0.13871 0.23218 -0.13715 0.23403 C -0.13576 0.23565 -0.13472 0.2375 -0.13333 0.23912 C -0.13177 0.24097 -0.12986 0.24236 -0.12812 0.24421 C -0.12639 0.24653 -0.125 0.24931 -0.12309 0.25116 C -0.11476 0.2588 -0.10625 0.26412 -0.09739 0.26991 C -0.09566 0.27107 -0.09358 0.27153 -0.09236 0.27338 C -0.09149 0.27454 -0.0908 0.27593 -0.08976 0.27685 C -0.08455 0.28125 -0.08559 0.27917 -0.08073 0.28195 C -0.07899 0.28287 -0.07726 0.28403 -0.07569 0.28542 C -0.07378 0.28681 -0.07257 0.28935 -0.07048 0.29051 C -0.06805 0.29167 -0.06528 0.29144 -0.06285 0.29213 C -0.06111 0.29259 -0.05937 0.29329 -0.05764 0.29398 C -0.05173 0.30185 -0.05694 0.29583 -0.04236 0.30232 C -0.0401 0.30347 -0.03802 0.30463 -0.03594 0.30579 C -0.03455 0.30764 -0.03368 0.30972 -0.03212 0.31088 C -0.02847 0.31366 -0.02326 0.31458 -0.01927 0.3162 C -0.01667 0.31713 -0.01423 0.31875 -0.01146 0.31945 C -0.0026 0.32176 0.00642 0.32431 0.01545 0.32639 C 0.02049 0.32755 0.0257 0.32847 0.03073 0.32986 C 0.06267 0.3382 0.02344 0.32917 0.04879 0.33495 C 0.05017 0.33565 0.0566 0.33935 0.05903 0.34005 C 0.0632 0.34144 0.06754 0.34236 0.0717 0.34352 C 0.07396 0.34398 0.07604 0.34421 0.07813 0.34514 C 0.08073 0.3463 0.08333 0.34722 0.08594 0.34861 C 0.08802 0.34977 0.09011 0.35116 0.09236 0.35208 C 0.09445 0.35278 0.09653 0.35301 0.09879 0.3537 C 0.10035 0.35417 0.10208 0.35486 0.10382 0.35533 C 0.1059 0.35602 0.10816 0.35648 0.11024 0.35718 C 0.11927 0.35972 0.11163 0.35764 0.11927 0.36065 C 0.12344 0.36204 0.12639 0.36273 0.13073 0.36389 C 0.13038 0.3662 0.1309 0.36921 0.12952 0.37083 C 0.12778 0.37269 0.12517 0.37153 0.12309 0.37245 C 0.12153 0.37315 0.12066 0.375 0.11927 0.37593 C 0.11806 0.37662 0.11667 0.37685 0.11528 0.37755 C 0.11181 0.37963 0.10486 0.38495 0.10261 0.38796 C 0.10122 0.38958 0.10035 0.3919 0.09879 0.39306 C 0.09722 0.39421 0.09531 0.39398 0.09358 0.39468 C 0.09219 0.39514 0.09097 0.39583 0.08976 0.39653 C 0.07865 0.40625 0.09271 0.39445 0.08212 0.40162 C 0.0691 0.41019 0.08872 0.39931 0.07309 0.40833 C 0.07049 0.40995 0.06667 0.41088 0.06406 0.41181 C 0.06285 0.41296 0.06163 0.41435 0.06024 0.41528 C 0.05903 0.41597 0.05764 0.41644 0.05642 0.4169 C 0.05208 0.41852 0.04653 0.42014 0.04236 0.42037 C 0.02431 0.4213 0.00642 0.42153 -0.01146 0.42199 C -0.01753 0.42269 -0.02344 0.42292 -0.02951 0.42384 C -0.0316 0.42408 -0.03385 0.42477 -0.03594 0.42546 C -0.04149 0.42732 -0.03802 0.42708 -0.04097 0.42708 L -0.04097 0.42708 " pathEditMode="relative" ptsTypes="AAAAAAAAAAAAAAAAAAAAAAAAAAA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85185E-6 L 0.00313 1.85185E-6 C 0.00643 0.00162 0.00973 0.0037 0.0132 0.00555 C 0.01511 0.00694 0.01719 0.00879 0.01945 0.00995 C 0.02101 0.01088 0.02275 0.01088 0.02431 0.01157 C 0.02657 0.0125 0.02865 0.01366 0.03073 0.01435 C 0.03438 0.01597 0.03855 0.0169 0.04202 0.01898 C 0.04914 0.02315 0.04514 0.02153 0.05452 0.02338 C 0.05764 0.02454 0.0599 0.02546 0.0632 0.02639 C 0.07292 0.02824 0.07483 0.02778 0.08594 0.02916 C 0.08837 0.02963 0.0908 0.03009 0.09341 0.03079 C 0.09844 0.03055 0.13403 0.03102 0.14601 0.02639 L 0.15 0.02477 C 0.14861 0.02569 0.1474 0.02685 0.14601 0.02778 C 0.14358 0.02893 0.1408 0.02893 0.13855 0.03079 L 0.13108 0.03657 C 0.13021 0.03796 0.12969 0.03981 0.12848 0.04097 C 0.12743 0.0419 0.12605 0.0419 0.12483 0.04236 C 0.12309 0.04329 0.12136 0.04444 0.11962 0.04537 C 0.11754 0.04791 0.11667 0.0493 0.11337 0.05116 C 0.11216 0.05208 0.11094 0.05231 0.10973 0.05278 C 0.10521 0.06065 0.1099 0.05486 0.10105 0.05856 C 0.09827 0.05972 0.09584 0.0618 0.09341 0.06296 C 0.08924 0.06504 0.08073 0.06898 0.08073 0.06921 C 0.07865 0.07083 0.07709 0.07338 0.07448 0.07477 C 0.07257 0.07592 0.07049 0.07546 0.06841 0.07616 C 0.05278 0.08125 0.06893 0.07778 0.0533 0.08055 C 0.05122 0.08171 0.04896 0.08241 0.04688 0.08356 C 0.04532 0.08449 0.04375 0.08611 0.04202 0.08634 C 0.03941 0.08727 0.02066 0.08912 0.01945 0.08935 C 0.00677 0.0912 0.01493 0.09004 0.00556 0.09236 C 0.00139 0.09329 -0.00277 0.09467 -0.00694 0.09537 C -0.00937 0.09583 -0.01198 0.09606 -0.01458 0.09676 C -0.01632 0.09722 -0.0177 0.09768 -0.01944 0.09838 C -0.02361 0.0993 -0.02986 0.10023 -0.03316 0.10278 C -0.03541 0.10416 -0.03732 0.10625 -0.03958 0.10717 C -0.05486 0.11227 -0.06111 0.11273 -0.07465 0.11435 L -0.13871 0.11157 C -0.13993 0.11157 -0.14114 0.11041 -0.14253 0.11018 C -0.14444 0.10949 -0.14652 0.10879 -0.14878 0.10856 L -0.17135 0.10416 C -0.17257 0.1037 -0.17378 0.10301 -0.17517 0.10278 C -0.17673 0.10208 -0.17847 0.10185 -0.18003 0.10116 C -0.18159 0.10046 -0.18368 0.09653 -0.18368 0.09838 C -0.18368 0.10254 -0.17829 0.10301 -0.17621 0.10416 C -0.17326 0.10602 -0.17031 0.10787 -0.1677 0.11018 C -0.16527 0.11157 -0.16354 0.11435 -0.16128 0.11574 C -0.14461 0.12662 -0.16823 0.10694 -0.15139 0.12014 C -0.14895 0.12199 -0.14722 0.12454 -0.14496 0.12616 C -0.14392 0.12708 -0.14253 0.12708 -0.14114 0.12754 C -0.13941 0.12847 -0.13784 0.12986 -0.13611 0.13055 C -0.13507 0.13125 -0.13368 0.13148 -0.13246 0.13217 C -0.12708 0.13495 -0.11944 0.13981 -0.11475 0.14398 C -0.11319 0.14537 -0.11145 0.14676 -0.10989 0.14838 C -0.10764 0.15046 -0.1059 0.15347 -0.10364 0.15555 C -0.10208 0.15694 -0.10017 0.15741 -0.09843 0.15856 C -0.0967 0.15972 -0.09548 0.1618 -0.09357 0.16296 C -0.09149 0.16412 -0.08941 0.16504 -0.08732 0.16597 C -0.0809 0.16829 -0.07986 0.16829 -0.07465 0.17037 C -0.05729 0.17801 -0.07673 0.16921 -0.06458 0.17616 C -0.06354 0.17685 -0.06215 0.17708 -0.06093 0.17778 C -0.05902 0.17824 -0.05416 0.1794 -0.05208 0.18055 C -0.04357 0.18565 -0.05416 0.18217 -0.04201 0.18518 C -0.02829 0.19467 -0.04461 0.18449 -0.02569 0.19074 C -0.02309 0.1919 -0.021 0.19444 -0.01823 0.19514 C -0.01458 0.19653 -0.01076 0.19629 -0.00694 0.19676 C 0.01511 0.2 -0.01423 0.19653 0.01441 0.19954 C -0.01111 0.20486 0.00712 0.20069 -0.00573 0.20416 C -0.00937 0.20509 -0.01336 0.20579 -0.01701 0.20694 C -0.01909 0.20787 -0.02118 0.20903 -0.02326 0.20995 C -0.02656 0.2118 -0.02968 0.21481 -0.03316 0.21597 C -0.04461 0.21898 -0.0401 0.21759 -0.04722 0.22037 C -0.0592 0.23102 -0.04635 0.2206 -0.0559 0.22616 C -0.05711 0.22685 -0.05816 0.22847 -0.05972 0.22893 C -0.06093 0.22963 -0.07291 0.2331 -0.07604 0.23333 C -0.09079 0.23565 -0.0875 0.23379 -0.09843 0.23634 C -0.11024 0.23912 -0.09774 0.23657 -0.10729 0.23935 C -0.10937 0.24004 -0.11163 0.24028 -0.11354 0.24074 C -0.11649 0.24166 -0.11944 0.24305 -0.12239 0.24375 C -0.12448 0.24444 -0.12656 0.24467 -0.12864 0.24537 C -0.12986 0.2456 -0.13107 0.24629 -0.13246 0.24676 C -0.1342 0.24745 -0.13593 0.24745 -0.13732 0.24815 C -0.14132 0.24954 -0.14479 0.25162 -0.14878 0.25278 C -0.16093 0.25625 -0.14566 0.25185 -0.15989 0.25555 C -0.16579 0.25717 -0.16597 0.25764 -0.17257 0.25856 C -0.1743 0.25879 -0.17586 0.25856 -0.1776 0.25856 L -0.1776 0.25879 " pathEditMode="relative" rAng="0" ptsTypes="AAAAAAAAAAA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7778E-6 L -2.5E-6 -7.77778E-6 C 0.00417 0.00161 0.00834 0.00347 0.01268 0.00509 C 0.01528 0.00578 0.01806 0.00555 0.02049 0.00671 C 0.02361 0.00833 0.02639 0.01157 0.02934 0.01365 C 0.04063 0.02106 0.03108 0.01388 0.04098 0.01874 C 0.05434 0.02546 0.03802 0.01944 0.05122 0.02384 C 0.05556 0.02731 0.05903 0.03078 0.06407 0.0324 C 0.06702 0.03333 0.06997 0.03356 0.07292 0.03402 C 0.07518 0.03518 0.07726 0.03657 0.07934 0.03749 C 0.08108 0.03819 0.08282 0.03842 0.08455 0.03911 C 0.08716 0.04027 0.08976 0.04143 0.09219 0.04259 C 0.09445 0.04374 0.09653 0.04513 0.09861 0.04606 C 0.1007 0.04675 0.10296 0.04722 0.10504 0.04768 C 0.10886 0.04884 0.11268 0.05022 0.11667 0.05115 C 0.1191 0.05185 0.12171 0.05208 0.12431 0.05277 C 0.1257 0.05323 0.12674 0.05416 0.12813 0.05462 C 0.13073 0.05532 0.13334 0.05578 0.13577 0.05624 C 0.14688 0.0611 0.12934 0.0537 0.1474 0.05972 C 0.15 0.06064 0.15243 0.06249 0.15504 0.06319 C 0.17014 0.0662 0.18855 0.06712 0.20382 0.06828 L 0.2474 0.06643 C 0.25677 0.06597 0.25712 0.06504 0.26528 0.06134 L 0.26927 0.05972 C 0.26789 0.06087 0.2665 0.06157 0.26528 0.06319 C 0.26407 0.06481 0.2632 0.06735 0.26146 0.06828 C 0.25921 0.06967 0.25643 0.06944 0.25382 0.0699 C 0.25243 0.07106 0.25139 0.07268 0.25 0.07337 C 0.2408 0.07754 0.23941 0.07476 0.23195 0.08009 C 0.22934 0.08217 0.22709 0.08518 0.22431 0.08703 C 0.22257 0.08819 0.22084 0.08911 0.2191 0.0905 C 0.21789 0.09143 0.2165 0.09259 0.21528 0.09397 C 0.21441 0.0949 0.21372 0.09652 0.21285 0.09722 C 0.21164 0.09814 0.21025 0.09837 0.20886 0.09907 C 0.20486 0.103 0.2033 0.10509 0.19861 0.10763 C 0.19705 0.10833 0.19532 0.10879 0.19358 0.10925 C 0.19184 0.11087 0.19028 0.11296 0.18837 0.11435 C 0.18802 0.11481 0.17986 0.11897 0.17813 0.11944 C 0.17084 0.12152 0.16337 0.12152 0.15643 0.12453 C 0.14861 0.128 0.15469 0.12569 0.14098 0.128 C 0.13802 0.12847 0.1349 0.12916 0.13195 0.12985 C 0.12605 0.1324 0.12882 0.13147 0.12049 0.1331 C 0.10799 0.13564 0.11059 0.13495 0.0948 0.13657 C 0.09219 0.13726 0.08959 0.13749 0.08716 0.13842 C 0.08577 0.13865 0.08455 0.13981 0.08334 0.14004 C 0.07605 0.14166 0.05973 0.14282 0.05382 0.14351 C 0.05122 0.14467 0.04601 0.14328 0.04601 0.14675 L 0.05382 0.15717 C 0.05504 0.15879 0.05608 0.1611 0.05764 0.16226 C 0.05955 0.16365 0.06476 0.16666 0.06667 0.16897 C 0.06858 0.17175 0.06962 0.17522 0.07171 0.17754 C 0.07275 0.1787 0.07431 0.17847 0.07552 0.17939 C 0.07691 0.18032 0.07813 0.18171 0.07934 0.18263 C 0.08108 0.18402 0.08299 0.18472 0.08455 0.1861 C 0.08559 0.18703 0.08611 0.18888 0.08716 0.18958 C 0.08872 0.19073 0.09063 0.19073 0.09219 0.1912 C 0.09358 0.19189 0.0948 0.19235 0.09601 0.19305 C 0.09844 0.19629 0.10052 0.19953 0.10382 0.20161 C 0.10625 0.203 0.10886 0.20393 0.11146 0.20485 C 0.11407 0.21018 0.11441 0.21203 0.1191 0.21527 C 0.12466 0.21897 0.12431 0.21411 0.12431 0.21874 L 0.12309 0.21689 " pathEditMode="relative" ptsTypes="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 smtClean="0"/>
              <a:t>Свари рябиновое варенье </a:t>
            </a:r>
            <a:endParaRPr lang="ru-RU" sz="1050" dirty="0"/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773129"/>
            <a:ext cx="3348379" cy="508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" b="97899" l="2058" r="96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3" y="2442421"/>
            <a:ext cx="2648317" cy="25938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879172"/>
            <a:ext cx="1764117" cy="15788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3099631"/>
            <a:ext cx="1781900" cy="1279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3" y="698452"/>
            <a:ext cx="1770818" cy="11914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Рисунок 23" descr="http://st.free-lance.ru/users/Antracit/upload/f_4a8d23fd5d9a4.jpg"/>
          <p:cNvPicPr/>
          <p:nvPr/>
        </p:nvPicPr>
        <p:blipFill>
          <a:blip r:embed="rId9"/>
          <a:srcRect t="21983"/>
          <a:stretch>
            <a:fillRect/>
          </a:stretch>
        </p:blipFill>
        <p:spPr bwMode="auto">
          <a:xfrm>
            <a:off x="6838788" y="2594431"/>
            <a:ext cx="1720604" cy="1419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http://youbidbid.com/images/glassescloth/tt04gc.jpg"/>
          <p:cNvPicPr/>
          <p:nvPr/>
        </p:nvPicPr>
        <p:blipFill>
          <a:blip r:embed="rId10"/>
          <a:srcRect l="3948" t="3247" r="6779" b="6494"/>
          <a:stretch>
            <a:fillRect/>
          </a:stretch>
        </p:blipFill>
        <p:spPr bwMode="auto">
          <a:xfrm>
            <a:off x="725544" y="5039999"/>
            <a:ext cx="1453833" cy="1205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http://hootch.ru/catimg/pg_img_mid_124.jpg"/>
          <p:cNvPicPr/>
          <p:nvPr/>
        </p:nvPicPr>
        <p:blipFill>
          <a:blip r:embed="rId11"/>
          <a:srcRect t="17698" b="20573"/>
          <a:stretch>
            <a:fillRect/>
          </a:stretch>
        </p:blipFill>
        <p:spPr bwMode="auto">
          <a:xfrm>
            <a:off x="6014118" y="4642425"/>
            <a:ext cx="1649339" cy="144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43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9514 -0.2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-1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 smtClean="0"/>
              <a:t>Свари малиновое варенье</a:t>
            </a:r>
            <a:endParaRPr lang="ru-RU" sz="1050" dirty="0"/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773129"/>
            <a:ext cx="3348379" cy="508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3" y="2442420"/>
            <a:ext cx="2648317" cy="2593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879172"/>
            <a:ext cx="1764117" cy="15788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3099631"/>
            <a:ext cx="1781900" cy="1279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3" y="698452"/>
            <a:ext cx="1770818" cy="11914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Рисунок 23" descr="http://st.free-lance.ru/users/Antracit/upload/f_4a8d23fd5d9a4.jpg"/>
          <p:cNvPicPr/>
          <p:nvPr/>
        </p:nvPicPr>
        <p:blipFill>
          <a:blip r:embed="rId9"/>
          <a:srcRect t="21983"/>
          <a:stretch>
            <a:fillRect/>
          </a:stretch>
        </p:blipFill>
        <p:spPr bwMode="auto">
          <a:xfrm>
            <a:off x="6838788" y="2594431"/>
            <a:ext cx="1720604" cy="1419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http://youbidbid.com/images/glassescloth/tt04gc.jpg"/>
          <p:cNvPicPr/>
          <p:nvPr/>
        </p:nvPicPr>
        <p:blipFill>
          <a:blip r:embed="rId10"/>
          <a:srcRect l="3948" t="3247" r="6779" b="6494"/>
          <a:stretch>
            <a:fillRect/>
          </a:stretch>
        </p:blipFill>
        <p:spPr bwMode="auto">
          <a:xfrm>
            <a:off x="725544" y="5039999"/>
            <a:ext cx="1453833" cy="1205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http://hootch.ru/catimg/pg_img_mid_124.jpg"/>
          <p:cNvPicPr/>
          <p:nvPr/>
        </p:nvPicPr>
        <p:blipFill>
          <a:blip r:embed="rId11"/>
          <a:srcRect t="17698" b="20573"/>
          <a:stretch>
            <a:fillRect/>
          </a:stretch>
        </p:blipFill>
        <p:spPr bwMode="auto">
          <a:xfrm>
            <a:off x="6014118" y="4642425"/>
            <a:ext cx="1649339" cy="144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9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30139 -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 smtClean="0"/>
              <a:t>Свари брусничное варенье</a:t>
            </a:r>
            <a:endParaRPr lang="ru-RU" sz="1050" dirty="0"/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773129"/>
            <a:ext cx="3348379" cy="508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3" y="2442420"/>
            <a:ext cx="2648317" cy="2593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879172"/>
            <a:ext cx="1764117" cy="15788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3099631"/>
            <a:ext cx="1781900" cy="1279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3" y="698452"/>
            <a:ext cx="1770818" cy="11914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Рисунок 23" descr="http://st.free-lance.ru/users/Antracit/upload/f_4a8d23fd5d9a4.jpg"/>
          <p:cNvPicPr/>
          <p:nvPr/>
        </p:nvPicPr>
        <p:blipFill>
          <a:blip r:embed="rId9"/>
          <a:srcRect t="21983"/>
          <a:stretch>
            <a:fillRect/>
          </a:stretch>
        </p:blipFill>
        <p:spPr bwMode="auto">
          <a:xfrm>
            <a:off x="6838788" y="2594431"/>
            <a:ext cx="1720604" cy="1419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http://youbidbid.com/images/glassescloth/tt04gc.jpg"/>
          <p:cNvPicPr/>
          <p:nvPr/>
        </p:nvPicPr>
        <p:blipFill>
          <a:blip r:embed="rId10"/>
          <a:srcRect l="3948" t="3247" r="6779" b="6494"/>
          <a:stretch>
            <a:fillRect/>
          </a:stretch>
        </p:blipFill>
        <p:spPr bwMode="auto">
          <a:xfrm>
            <a:off x="725544" y="5039999"/>
            <a:ext cx="1453833" cy="1205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http://hootch.ru/catimg/pg_img_mid_124.jpg"/>
          <p:cNvPicPr/>
          <p:nvPr/>
        </p:nvPicPr>
        <p:blipFill>
          <a:blip r:embed="rId11"/>
          <a:srcRect t="17698" b="20573"/>
          <a:stretch>
            <a:fillRect/>
          </a:stretch>
        </p:blipFill>
        <p:spPr bwMode="auto">
          <a:xfrm>
            <a:off x="6014118" y="4642425"/>
            <a:ext cx="1649339" cy="144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48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368 0.3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1" y="248236"/>
            <a:ext cx="7886700" cy="269453"/>
          </a:xfrm>
        </p:spPr>
        <p:txBody>
          <a:bodyPr>
            <a:normAutofit/>
          </a:bodyPr>
          <a:lstStyle/>
          <a:p>
            <a:r>
              <a:rPr lang="ru-RU" sz="1050" dirty="0" smtClean="0"/>
              <a:t>Свари черничное варенье</a:t>
            </a:r>
            <a:endParaRPr lang="ru-RU" sz="1050" dirty="0"/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001000" y="6090835"/>
            <a:ext cx="931836" cy="767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773129"/>
            <a:ext cx="3348379" cy="508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3" y="2442420"/>
            <a:ext cx="2648317" cy="25938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879172"/>
            <a:ext cx="1764117" cy="15788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" y="3099631"/>
            <a:ext cx="1781900" cy="1279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3" y="698452"/>
            <a:ext cx="1770818" cy="11914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Рисунок 23" descr="http://st.free-lance.ru/users/Antracit/upload/f_4a8d23fd5d9a4.jpg"/>
          <p:cNvPicPr/>
          <p:nvPr/>
        </p:nvPicPr>
        <p:blipFill>
          <a:blip r:embed="rId9"/>
          <a:srcRect t="21983"/>
          <a:stretch>
            <a:fillRect/>
          </a:stretch>
        </p:blipFill>
        <p:spPr bwMode="auto">
          <a:xfrm>
            <a:off x="6838788" y="2594431"/>
            <a:ext cx="1720604" cy="14196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http://youbidbid.com/images/glassescloth/tt04gc.jpg"/>
          <p:cNvPicPr/>
          <p:nvPr/>
        </p:nvPicPr>
        <p:blipFill>
          <a:blip r:embed="rId10"/>
          <a:srcRect l="3948" t="3247" r="6779" b="6494"/>
          <a:stretch>
            <a:fillRect/>
          </a:stretch>
        </p:blipFill>
        <p:spPr bwMode="auto">
          <a:xfrm>
            <a:off x="725544" y="5039999"/>
            <a:ext cx="1453833" cy="1205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http://hootch.ru/catimg/pg_img_mid_124.jpg"/>
          <p:cNvPicPr/>
          <p:nvPr/>
        </p:nvPicPr>
        <p:blipFill>
          <a:blip r:embed="rId11"/>
          <a:srcRect t="17698" b="20573"/>
          <a:stretch>
            <a:fillRect/>
          </a:stretch>
        </p:blipFill>
        <p:spPr bwMode="auto">
          <a:xfrm>
            <a:off x="6014118" y="4642425"/>
            <a:ext cx="1649339" cy="1448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24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1198 0.2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1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Относительные прилагательные</vt:lpstr>
      <vt:lpstr>Назови листья, ветки</vt:lpstr>
      <vt:lpstr>Найди все рябиновые листья</vt:lpstr>
      <vt:lpstr>Найди все березовые листья</vt:lpstr>
      <vt:lpstr>Найди все кленовые листья</vt:lpstr>
      <vt:lpstr>Свари рябиновое варенье </vt:lpstr>
      <vt:lpstr>Свари малиновое варенье</vt:lpstr>
      <vt:lpstr>Свари брусничное варенье</vt:lpstr>
      <vt:lpstr>Свари черничное варенье</vt:lpstr>
      <vt:lpstr>Свари земляничное варенье</vt:lpstr>
      <vt:lpstr>Свари клюквенное варенье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Относительные прилагательные</dc:title>
  <dc:creator>Галина Терновская</dc:creator>
  <cp:lastModifiedBy>Галина Терновская</cp:lastModifiedBy>
  <cp:revision>11</cp:revision>
  <dcterms:created xsi:type="dcterms:W3CDTF">2020-09-30T14:41:37Z</dcterms:created>
  <dcterms:modified xsi:type="dcterms:W3CDTF">2020-09-30T16:19:52Z</dcterms:modified>
</cp:coreProperties>
</file>