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1" r:id="rId11"/>
    <p:sldId id="282" r:id="rId12"/>
    <p:sldId id="283" r:id="rId13"/>
    <p:sldId id="284" r:id="rId14"/>
    <p:sldId id="286" r:id="rId15"/>
    <p:sldId id="285" r:id="rId16"/>
    <p:sldId id="287" r:id="rId17"/>
    <p:sldId id="28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6" d="100"/>
          <a:sy n="106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 Что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Кто дует?</a:t>
            </a:r>
            <a:endParaRPr lang="ru-RU" sz="2800" b="1" dirty="0"/>
          </a:p>
        </p:txBody>
      </p:sp>
      <p:pic>
        <p:nvPicPr>
          <p:cNvPr id="2050" name="Picture 2" descr="https://i.ytimg.com/vi/tUiY7W8BbLg/maxresdefault.jpg"/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155575" y="4881990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000497" y="4000504"/>
            <a:ext cx="2357454" cy="2449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71480"/>
            <a:ext cx="166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едет?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Что едет?</a:t>
            </a:r>
            <a:endParaRPr lang="ru-RU" sz="2800" b="1" dirty="0"/>
          </a:p>
        </p:txBody>
      </p:sp>
      <p:pic>
        <p:nvPicPr>
          <p:cNvPr id="2050" name="Picture 2" descr="https://i.ytimg.com/vi/tUiY7W8BbLg/maxresdefault.jpg"/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0" y="4143380"/>
            <a:ext cx="3857620" cy="2449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плывет?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    Что плывет?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i.ytimg.com/vi/tUiY7W8BbLg/maxresdefault.jpg"/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786446" y="1357298"/>
            <a:ext cx="3000396" cy="2500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Кто едет?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          Кто едет?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i.ytimg.com/vi/tUiY7W8BbLg/maxresdefault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928926" y="1428736"/>
            <a:ext cx="2786082" cy="2500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дует?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          Что дует?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i.ytimg.com/vi/tUiY7W8BbLg/maxresdefault.jpg"/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2844" y="1571612"/>
            <a:ext cx="2786082" cy="2500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541971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  Кто плывет?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          Кто плывет?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i.ytimg.com/vi/tUiY7W8BbLg/maxresdefault.jpg"/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357918" y="4143380"/>
            <a:ext cx="2286048" cy="22145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71480"/>
            <a:ext cx="199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Молодец!!!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5454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предметы (5), про которые можно спросить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          Кто это?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926" y="882056"/>
            <a:ext cx="2286048" cy="22145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8" y="1138841"/>
            <a:ext cx="1695949" cy="1695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2" y="1240462"/>
            <a:ext cx="20574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81990"/>
            <a:ext cx="2016224" cy="2009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1" y="1559639"/>
            <a:ext cx="1937885" cy="1419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" b="98571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8" y="3907963"/>
            <a:ext cx="1406447" cy="1790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97" y="3950263"/>
            <a:ext cx="1844824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21" y="3470776"/>
            <a:ext cx="2046543" cy="2328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46" y="3863392"/>
            <a:ext cx="2011660" cy="173226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45539" y="1002481"/>
            <a:ext cx="2286048" cy="22145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63464" y="1042236"/>
            <a:ext cx="2286048" cy="22145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087051" y="3515332"/>
            <a:ext cx="2286048" cy="24283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97169" y="3736487"/>
            <a:ext cx="2286048" cy="22145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78" y="7937"/>
            <a:ext cx="86139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Найди как можно больше предметов, про которые можно спросить , </a:t>
            </a:r>
          </a:p>
          <a:p>
            <a:r>
              <a:rPr lang="ru-RU" b="1" dirty="0" smtClean="0"/>
              <a:t>про которые можно спросить  </a:t>
            </a:r>
            <a:r>
              <a:rPr lang="ru-RU" sz="2800" b="1" dirty="0" smtClean="0">
                <a:solidFill>
                  <a:prstClr val="black"/>
                </a:solidFill>
              </a:rPr>
              <a:t>Что это?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14973" y="6126089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8" y="764704"/>
            <a:ext cx="7864425" cy="5169342"/>
          </a:xfrm>
          <a:prstGeom prst="rect">
            <a:avLst/>
          </a:prstGeom>
        </p:spPr>
      </p:pic>
      <p:sp>
        <p:nvSpPr>
          <p:cNvPr id="21" name="5-конечная звезда 20"/>
          <p:cNvSpPr/>
          <p:nvPr/>
        </p:nvSpPr>
        <p:spPr>
          <a:xfrm>
            <a:off x="312648" y="6054970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08178" y="6074473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408118" y="6070880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1403648" y="6090383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2636750" y="6082042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32280" y="6101545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3784382" y="6082042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3779912" y="6101545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5073235" y="6070880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5068765" y="6090383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6338288" y="6051377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6333818" y="6070880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7477074" y="6082042"/>
            <a:ext cx="637593" cy="6163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472604" y="6101545"/>
            <a:ext cx="637593" cy="6163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firs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00808"/>
            <a:ext cx="3799247" cy="3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Кто летит?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0" name="Picture 6" descr="https://i.ytimg.com/vi/PC2npjfQ4lM/maxresdefault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7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Кто летит?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0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7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058132" y="1122464"/>
            <a:ext cx="3119697" cy="259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38535"/>
            <a:ext cx="212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катится?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   Что катится?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85721" y="1239881"/>
            <a:ext cx="2558088" cy="259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13627" y="558770"/>
            <a:ext cx="1934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Кто растет?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3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  Кто растет?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6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6543385" y="4060528"/>
            <a:ext cx="2558088" cy="259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91900" y="558223"/>
            <a:ext cx="1934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растет?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1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  Что растет?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6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563887" y="3429000"/>
            <a:ext cx="2627611" cy="32434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7743" y="548357"/>
            <a:ext cx="2114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Кто катится?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   Кто катится?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6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6461138" y="1484783"/>
            <a:ext cx="2627611" cy="2520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58223"/>
            <a:ext cx="1815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Что летит?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4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  Что летит?</a:t>
            </a:r>
            <a:endParaRPr lang="ru-RU" sz="2800" b="1" dirty="0"/>
          </a:p>
        </p:txBody>
      </p:sp>
      <p:pic>
        <p:nvPicPr>
          <p:cNvPr id="1026" name="Picture 2" descr="H:\логопедический планшет\звуковой анализ\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https://is5-ssl.mzstatic.com/image/thumb/Purple123/v4/78/e9/fe/78e9fee3-4763-bd02-43b6-ac01e3755ecb/AppIcon-0-1x_U007emarketing-0-0-85-220-7.png/1024x1024bb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2000264" cy="2000265"/>
          </a:xfrm>
          <a:prstGeom prst="rect">
            <a:avLst/>
          </a:prstGeom>
          <a:noFill/>
        </p:spPr>
      </p:pic>
      <p:pic>
        <p:nvPicPr>
          <p:cNvPr id="1034" name="Picture 10" descr="https://steshka.ru/wp-content/uploads/2014/02/samole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143272" cy="2223684"/>
          </a:xfrm>
          <a:prstGeom prst="rect">
            <a:avLst/>
          </a:prstGeom>
          <a:noFill/>
        </p:spPr>
      </p:pic>
      <p:pic>
        <p:nvPicPr>
          <p:cNvPr id="1036" name="Picture 12" descr="https://i.pinimg.com/736x/43/ab/74/43ab740a3e6c3d8cd177d21cdb960db5--sunday-school-card-ma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2548193" cy="2928958"/>
          </a:xfrm>
          <a:prstGeom prst="rect">
            <a:avLst/>
          </a:prstGeom>
          <a:noFill/>
        </p:spPr>
      </p:pic>
      <p:pic>
        <p:nvPicPr>
          <p:cNvPr id="1038" name="Picture 14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6" cstate="print"/>
          <a:srcRect l="11177" r="16970"/>
          <a:stretch>
            <a:fillRect/>
          </a:stretch>
        </p:blipFill>
        <p:spPr bwMode="auto">
          <a:xfrm>
            <a:off x="7215206" y="4446058"/>
            <a:ext cx="1214446" cy="214115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86360" y="4051991"/>
            <a:ext cx="3377528" cy="26893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70295"/>
            <a:ext cx="199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Молодец!!!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6" descr="https://i.ytimg.com/vi/PC2npjfQ4lM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3175022" cy="1785950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805" y="281771"/>
            <a:ext cx="47874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 картинку, к которой подходит вопрос</a:t>
            </a:r>
            <a:endParaRPr lang="en-US" b="1" dirty="0" smtClean="0"/>
          </a:p>
          <a:p>
            <a:pPr algn="ctr"/>
            <a:r>
              <a:rPr lang="ru-RU" sz="2800" b="1" dirty="0" smtClean="0"/>
              <a:t>Кто дует?</a:t>
            </a:r>
            <a:endParaRPr lang="ru-RU" sz="2800" b="1" dirty="0"/>
          </a:p>
        </p:txBody>
      </p:sp>
      <p:pic>
        <p:nvPicPr>
          <p:cNvPr id="2050" name="Picture 2" descr="https://i.ytimg.com/vi/tUiY7W8BbLg/maxresdefault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 l="11133" t="5374" r="12695" b="3260"/>
          <a:stretch>
            <a:fillRect/>
          </a:stretch>
        </p:blipFill>
        <p:spPr bwMode="auto">
          <a:xfrm>
            <a:off x="428596" y="2071678"/>
            <a:ext cx="2329412" cy="1571636"/>
          </a:xfrm>
          <a:prstGeom prst="rect">
            <a:avLst/>
          </a:prstGeom>
          <a:noFill/>
        </p:spPr>
      </p:pic>
      <p:sp>
        <p:nvSpPr>
          <p:cNvPr id="2052" name="AutoShape 4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vatars.mds.yandex.net/i?id=d1e0db9d60249edebf5eeff7f40daef1-522159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age.freepik.com/free-vector/the-cute-boy-is-playing-and-blowing-the-bubble_33070-46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3229"/>
          <a:stretch>
            <a:fillRect/>
          </a:stretch>
        </p:blipFill>
        <p:spPr bwMode="auto">
          <a:xfrm>
            <a:off x="4357686" y="4214818"/>
            <a:ext cx="1874248" cy="2160000"/>
          </a:xfrm>
          <a:prstGeom prst="rect">
            <a:avLst/>
          </a:prstGeom>
          <a:noFill/>
        </p:spPr>
      </p:pic>
      <p:pic>
        <p:nvPicPr>
          <p:cNvPr id="3076" name="Picture 4" descr="https://c.wallhere.com/photos/49/2d/Wiesmann_2009_GT_MF4_netcarshow_netcar_car_images_car_photo-495983.jpg!d"/>
          <p:cNvPicPr>
            <a:picLocks noChangeAspect="1" noChangeArrowheads="1"/>
          </p:cNvPicPr>
          <p:nvPr/>
        </p:nvPicPr>
        <p:blipFill>
          <a:blip r:embed="rId4" cstate="print"/>
          <a:srcRect t="15634" b="26246"/>
          <a:stretch>
            <a:fillRect/>
          </a:stretch>
        </p:blipFill>
        <p:spPr bwMode="auto">
          <a:xfrm>
            <a:off x="214282" y="4786322"/>
            <a:ext cx="3286148" cy="1432424"/>
          </a:xfrm>
          <a:prstGeom prst="rect">
            <a:avLst/>
          </a:prstGeom>
          <a:noFill/>
        </p:spPr>
      </p:pic>
      <p:pic>
        <p:nvPicPr>
          <p:cNvPr id="3078" name="Picture 6" descr="https://naurok-test.nyc3.cdn.digitaloceanspaces.com/uploads/test/589938/411433/961485_158895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160000" cy="21600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0aa/0016e409-eebb830e/hello_html_72ad3f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514658" cy="2143140"/>
          </a:xfrm>
          <a:prstGeom prst="rect">
            <a:avLst/>
          </a:prstGeom>
          <a:noFill/>
        </p:spPr>
      </p:pic>
      <p:pic>
        <p:nvPicPr>
          <p:cNvPr id="3084" name="Picture 12" descr="https://clipart-best.com/img/shark/shark-clip-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60626"/>
            <a:ext cx="2014314" cy="198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221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Кто это? Что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Мария</dc:creator>
  <cp:lastModifiedBy>Галина Терновская</cp:lastModifiedBy>
  <cp:revision>45</cp:revision>
  <dcterms:created xsi:type="dcterms:W3CDTF">2021-09-20T11:58:09Z</dcterms:created>
  <dcterms:modified xsi:type="dcterms:W3CDTF">2022-01-15T13:12:03Z</dcterms:modified>
</cp:coreProperties>
</file>